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417" r:id="rId2"/>
    <p:sldId id="420" r:id="rId3"/>
    <p:sldId id="493" r:id="rId4"/>
    <p:sldId id="1065" r:id="rId5"/>
    <p:sldId id="1066" r:id="rId6"/>
    <p:sldId id="1067" r:id="rId7"/>
    <p:sldId id="1068" r:id="rId8"/>
    <p:sldId id="1069" r:id="rId9"/>
    <p:sldId id="1070" r:id="rId10"/>
    <p:sldId id="1071" r:id="rId11"/>
    <p:sldId id="1072" r:id="rId12"/>
    <p:sldId id="1073" r:id="rId13"/>
    <p:sldId id="1074" r:id="rId14"/>
    <p:sldId id="1075" r:id="rId15"/>
    <p:sldId id="1076" r:id="rId16"/>
    <p:sldId id="107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F4D"/>
    <a:srgbClr val="0B3774"/>
    <a:srgbClr val="4E753B"/>
    <a:srgbClr val="BD934E"/>
    <a:srgbClr val="2E4523"/>
    <a:srgbClr val="DCDCDC"/>
    <a:srgbClr val="06275E"/>
    <a:srgbClr val="FFFFFF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474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2024/3/4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9.xml"/><Relationship Id="rId7" Type="http://schemas.openxmlformats.org/officeDocument/2006/relationships/image" Target="../media/image1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229C9D2-ED9C-422F-94EF-A7FD7BC00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F63AA98-526B-CE6B-3114-32F7066364B7}"/>
              </a:ext>
            </a:extLst>
          </p:cNvPr>
          <p:cNvGrpSpPr/>
          <p:nvPr/>
        </p:nvGrpSpPr>
        <p:grpSpPr>
          <a:xfrm>
            <a:off x="2160878" y="1779288"/>
            <a:ext cx="7870241" cy="1211457"/>
            <a:chOff x="2737435" y="1993287"/>
            <a:chExt cx="6688556" cy="121145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CDBF7B-113C-4194-9798-5C82DCAA6F19}"/>
                </a:ext>
              </a:extLst>
            </p:cNvPr>
            <p:cNvSpPr txBox="1"/>
            <p:nvPr/>
          </p:nvSpPr>
          <p:spPr>
            <a:xfrm>
              <a:off x="2843983" y="1993287"/>
              <a:ext cx="6454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数据的机器级表示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2B34E8-FE5C-4D22-A4B9-E6C98C533F5D}"/>
                </a:ext>
              </a:extLst>
            </p:cNvPr>
            <p:cNvSpPr/>
            <p:nvPr/>
          </p:nvSpPr>
          <p:spPr>
            <a:xfrm>
              <a:off x="2737435" y="3128280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1304FAB-B05E-836C-4D61-9ADD2674F52A}"/>
              </a:ext>
            </a:extLst>
          </p:cNvPr>
          <p:cNvSpPr txBox="1"/>
          <p:nvPr/>
        </p:nvSpPr>
        <p:spPr>
          <a:xfrm>
            <a:off x="5434142" y="32670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BD934E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毛云龙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3332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为什么不是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进制，而是二进制？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既然计算机可以识别电压数值，是否可以使用电压值做出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进制的信息表示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如果采用十进制，就需要测量电压的具体值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不仅比测量有和无要复杂，而且要求电路的电压值必须稳定，不允许从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伏波动到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0.9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伏，容错性差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" name="Shape 110">
            <a:extLst>
              <a:ext uri="{FF2B5EF4-FFF2-40B4-BE49-F238E27FC236}">
                <a16:creationId xmlns:a16="http://schemas.microsoft.com/office/drawing/2014/main" id="{BEF93D54-9607-87C9-EE07-68DA381E5167}"/>
              </a:ext>
            </a:extLst>
          </p:cNvPr>
          <p:cNvGrpSpPr/>
          <p:nvPr/>
        </p:nvGrpSpPr>
        <p:grpSpPr>
          <a:xfrm>
            <a:off x="2073856" y="4515717"/>
            <a:ext cx="6858000" cy="2209800"/>
            <a:chOff x="0" y="0"/>
            <a:chExt cx="4320" cy="1392"/>
          </a:xfrm>
        </p:grpSpPr>
        <p:sp>
          <p:nvSpPr>
            <p:cNvPr id="4" name="Shape 111">
              <a:extLst>
                <a:ext uri="{FF2B5EF4-FFF2-40B4-BE49-F238E27FC236}">
                  <a16:creationId xmlns:a16="http://schemas.microsoft.com/office/drawing/2014/main" id="{E934F0CA-2670-A44D-E5FD-E5B09FA9A104}"/>
                </a:ext>
              </a:extLst>
            </p:cNvPr>
            <p:cNvSpPr/>
            <p:nvPr/>
          </p:nvSpPr>
          <p:spPr>
            <a:xfrm>
              <a:off x="575" y="1008"/>
              <a:ext cx="3745" cy="240"/>
            </a:xfrm>
            <a:prstGeom prst="rect">
              <a:avLst/>
            </a:prstGeom>
            <a:solidFill>
              <a:srgbClr val="00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" name="Shape 112">
              <a:extLst>
                <a:ext uri="{FF2B5EF4-FFF2-40B4-BE49-F238E27FC236}">
                  <a16:creationId xmlns:a16="http://schemas.microsoft.com/office/drawing/2014/main" id="{87D1DACB-00E4-5712-09D1-1E560D90C5B2}"/>
                </a:ext>
              </a:extLst>
            </p:cNvPr>
            <p:cNvSpPr/>
            <p:nvPr/>
          </p:nvSpPr>
          <p:spPr>
            <a:xfrm>
              <a:off x="575" y="384"/>
              <a:ext cx="3745" cy="240"/>
            </a:xfrm>
            <a:prstGeom prst="rect">
              <a:avLst/>
            </a:prstGeom>
            <a:solidFill>
              <a:srgbClr val="00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" name="Shape 113">
              <a:extLst>
                <a:ext uri="{FF2B5EF4-FFF2-40B4-BE49-F238E27FC236}">
                  <a16:creationId xmlns:a16="http://schemas.microsoft.com/office/drawing/2014/main" id="{3B69FAA6-5D84-6973-F9FF-30B1CE6A3AD8}"/>
                </a:ext>
              </a:extLst>
            </p:cNvPr>
            <p:cNvSpPr/>
            <p:nvPr/>
          </p:nvSpPr>
          <p:spPr>
            <a:xfrm>
              <a:off x="576" y="484"/>
              <a:ext cx="3732" cy="71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298"/>
                  </a:moveTo>
                  <a:cubicBezTo>
                    <a:pt x="326" y="20936"/>
                    <a:pt x="610" y="19820"/>
                    <a:pt x="948" y="19699"/>
                  </a:cubicBezTo>
                  <a:cubicBezTo>
                    <a:pt x="1219" y="19579"/>
                    <a:pt x="1497" y="19488"/>
                    <a:pt x="1775" y="19398"/>
                  </a:cubicBezTo>
                  <a:cubicBezTo>
                    <a:pt x="2276" y="19850"/>
                    <a:pt x="2789" y="20212"/>
                    <a:pt x="3302" y="20665"/>
                  </a:cubicBezTo>
                  <a:cubicBezTo>
                    <a:pt x="3791" y="19760"/>
                    <a:pt x="3984" y="19911"/>
                    <a:pt x="4636" y="19699"/>
                  </a:cubicBezTo>
                  <a:cubicBezTo>
                    <a:pt x="4781" y="19549"/>
                    <a:pt x="5282" y="19066"/>
                    <a:pt x="5397" y="19066"/>
                  </a:cubicBezTo>
                  <a:cubicBezTo>
                    <a:pt x="5663" y="19066"/>
                    <a:pt x="5898" y="19880"/>
                    <a:pt x="6164" y="20031"/>
                  </a:cubicBezTo>
                  <a:cubicBezTo>
                    <a:pt x="6478" y="20182"/>
                    <a:pt x="6792" y="20212"/>
                    <a:pt x="7111" y="20333"/>
                  </a:cubicBezTo>
                  <a:cubicBezTo>
                    <a:pt x="7299" y="20212"/>
                    <a:pt x="7492" y="20182"/>
                    <a:pt x="7685" y="20031"/>
                  </a:cubicBezTo>
                  <a:cubicBezTo>
                    <a:pt x="7751" y="19971"/>
                    <a:pt x="7836" y="19941"/>
                    <a:pt x="7878" y="19699"/>
                  </a:cubicBezTo>
                  <a:cubicBezTo>
                    <a:pt x="7993" y="18945"/>
                    <a:pt x="8023" y="17950"/>
                    <a:pt x="8132" y="17165"/>
                  </a:cubicBezTo>
                  <a:cubicBezTo>
                    <a:pt x="8548" y="13937"/>
                    <a:pt x="8566" y="10921"/>
                    <a:pt x="8832" y="7632"/>
                  </a:cubicBezTo>
                  <a:cubicBezTo>
                    <a:pt x="8935" y="6305"/>
                    <a:pt x="9176" y="4616"/>
                    <a:pt x="9339" y="3499"/>
                  </a:cubicBezTo>
                  <a:cubicBezTo>
                    <a:pt x="9466" y="2594"/>
                    <a:pt x="9689" y="1810"/>
                    <a:pt x="9913" y="1599"/>
                  </a:cubicBezTo>
                  <a:cubicBezTo>
                    <a:pt x="10287" y="1207"/>
                    <a:pt x="11054" y="634"/>
                    <a:pt x="11054" y="634"/>
                  </a:cubicBezTo>
                  <a:cubicBezTo>
                    <a:pt x="11452" y="724"/>
                    <a:pt x="11856" y="784"/>
                    <a:pt x="12261" y="965"/>
                  </a:cubicBezTo>
                  <a:cubicBezTo>
                    <a:pt x="12345" y="996"/>
                    <a:pt x="12424" y="1267"/>
                    <a:pt x="12514" y="1267"/>
                  </a:cubicBezTo>
                  <a:cubicBezTo>
                    <a:pt x="12859" y="1267"/>
                    <a:pt x="13245" y="603"/>
                    <a:pt x="13595" y="332"/>
                  </a:cubicBezTo>
                  <a:cubicBezTo>
                    <a:pt x="13728" y="513"/>
                    <a:pt x="13837" y="1056"/>
                    <a:pt x="13975" y="1267"/>
                  </a:cubicBezTo>
                  <a:cubicBezTo>
                    <a:pt x="14114" y="1478"/>
                    <a:pt x="14271" y="1478"/>
                    <a:pt x="14422" y="1599"/>
                  </a:cubicBezTo>
                  <a:cubicBezTo>
                    <a:pt x="14790" y="1086"/>
                    <a:pt x="15050" y="935"/>
                    <a:pt x="15436" y="1267"/>
                  </a:cubicBezTo>
                  <a:cubicBezTo>
                    <a:pt x="15563" y="1478"/>
                    <a:pt x="15684" y="2142"/>
                    <a:pt x="15817" y="1931"/>
                  </a:cubicBezTo>
                  <a:cubicBezTo>
                    <a:pt x="16022" y="1569"/>
                    <a:pt x="16173" y="543"/>
                    <a:pt x="16390" y="332"/>
                  </a:cubicBezTo>
                  <a:cubicBezTo>
                    <a:pt x="16493" y="211"/>
                    <a:pt x="16601" y="91"/>
                    <a:pt x="16710" y="0"/>
                  </a:cubicBezTo>
                  <a:cubicBezTo>
                    <a:pt x="17682" y="4857"/>
                    <a:pt x="17851" y="5038"/>
                    <a:pt x="18358" y="12399"/>
                  </a:cubicBezTo>
                  <a:cubicBezTo>
                    <a:pt x="18539" y="15023"/>
                    <a:pt x="18527" y="18010"/>
                    <a:pt x="19058" y="19398"/>
                  </a:cubicBezTo>
                  <a:cubicBezTo>
                    <a:pt x="19855" y="18674"/>
                    <a:pt x="19445" y="17799"/>
                    <a:pt x="20205" y="21600"/>
                  </a:cubicBezTo>
                  <a:cubicBezTo>
                    <a:pt x="20393" y="21479"/>
                    <a:pt x="20592" y="21600"/>
                    <a:pt x="20773" y="21298"/>
                  </a:cubicBezTo>
                  <a:cubicBezTo>
                    <a:pt x="20839" y="21147"/>
                    <a:pt x="20839" y="20544"/>
                    <a:pt x="20900" y="20333"/>
                  </a:cubicBezTo>
                  <a:cubicBezTo>
                    <a:pt x="21063" y="19669"/>
                    <a:pt x="21401" y="19699"/>
                    <a:pt x="21600" y="19699"/>
                  </a:cubicBezTo>
                </a:path>
              </a:pathLst>
            </a:cu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7" name="Shape 114">
              <a:extLst>
                <a:ext uri="{FF2B5EF4-FFF2-40B4-BE49-F238E27FC236}">
                  <a16:creationId xmlns:a16="http://schemas.microsoft.com/office/drawing/2014/main" id="{65940187-EE4F-9168-97B2-6860485B75D1}"/>
                </a:ext>
              </a:extLst>
            </p:cNvPr>
            <p:cNvCxnSpPr/>
            <p:nvPr/>
          </p:nvCxnSpPr>
          <p:spPr>
            <a:xfrm flipH="1">
              <a:off x="432" y="1248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Shape 115">
              <a:extLst>
                <a:ext uri="{FF2B5EF4-FFF2-40B4-BE49-F238E27FC236}">
                  <a16:creationId xmlns:a16="http://schemas.microsoft.com/office/drawing/2014/main" id="{7141055A-04B2-BE8E-52C6-219A0C7EB32B}"/>
                </a:ext>
              </a:extLst>
            </p:cNvPr>
            <p:cNvCxnSpPr/>
            <p:nvPr/>
          </p:nvCxnSpPr>
          <p:spPr>
            <a:xfrm flipH="1">
              <a:off x="432" y="384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Shape 116">
              <a:extLst>
                <a:ext uri="{FF2B5EF4-FFF2-40B4-BE49-F238E27FC236}">
                  <a16:creationId xmlns:a16="http://schemas.microsoft.com/office/drawing/2014/main" id="{E09C319E-DCC8-F2DE-20DC-2E41315698B8}"/>
                </a:ext>
              </a:extLst>
            </p:cNvPr>
            <p:cNvSpPr/>
            <p:nvPr/>
          </p:nvSpPr>
          <p:spPr>
            <a:xfrm>
              <a:off x="0" y="1152"/>
              <a:ext cx="393" cy="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0.0V</a:t>
              </a:r>
              <a:endParaRPr/>
            </a:p>
          </p:txBody>
        </p:sp>
        <p:sp>
          <p:nvSpPr>
            <p:cNvPr id="10" name="Shape 117">
              <a:extLst>
                <a:ext uri="{FF2B5EF4-FFF2-40B4-BE49-F238E27FC236}">
                  <a16:creationId xmlns:a16="http://schemas.microsoft.com/office/drawing/2014/main" id="{D22B6C10-6C63-B193-EF62-0C5416A8C5A1}"/>
                </a:ext>
              </a:extLst>
            </p:cNvPr>
            <p:cNvSpPr/>
            <p:nvPr/>
          </p:nvSpPr>
          <p:spPr>
            <a:xfrm>
              <a:off x="0" y="912"/>
              <a:ext cx="397" cy="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0.2V</a:t>
              </a:r>
              <a:endParaRPr/>
            </a:p>
          </p:txBody>
        </p:sp>
        <p:sp>
          <p:nvSpPr>
            <p:cNvPr id="11" name="Shape 118">
              <a:extLst>
                <a:ext uri="{FF2B5EF4-FFF2-40B4-BE49-F238E27FC236}">
                  <a16:creationId xmlns:a16="http://schemas.microsoft.com/office/drawing/2014/main" id="{677A270D-10F3-08C0-B8C2-C1BBB8636C4E}"/>
                </a:ext>
              </a:extLst>
            </p:cNvPr>
            <p:cNvSpPr/>
            <p:nvPr/>
          </p:nvSpPr>
          <p:spPr>
            <a:xfrm>
              <a:off x="0" y="528"/>
              <a:ext cx="397" cy="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0.9V</a:t>
              </a:r>
              <a:endParaRPr/>
            </a:p>
          </p:txBody>
        </p:sp>
        <p:sp>
          <p:nvSpPr>
            <p:cNvPr id="12" name="Shape 119">
              <a:extLst>
                <a:ext uri="{FF2B5EF4-FFF2-40B4-BE49-F238E27FC236}">
                  <a16:creationId xmlns:a16="http://schemas.microsoft.com/office/drawing/2014/main" id="{32CE74C8-48D1-7D5A-2F5D-C573BE7A9E4A}"/>
                </a:ext>
              </a:extLst>
            </p:cNvPr>
            <p:cNvSpPr/>
            <p:nvPr/>
          </p:nvSpPr>
          <p:spPr>
            <a:xfrm>
              <a:off x="0" y="288"/>
              <a:ext cx="397" cy="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1.1V</a:t>
              </a:r>
              <a:endParaRPr/>
            </a:p>
          </p:txBody>
        </p:sp>
        <p:cxnSp>
          <p:nvCxnSpPr>
            <p:cNvPr id="13" name="Shape 120">
              <a:extLst>
                <a:ext uri="{FF2B5EF4-FFF2-40B4-BE49-F238E27FC236}">
                  <a16:creationId xmlns:a16="http://schemas.microsoft.com/office/drawing/2014/main" id="{86D3829F-766D-9C95-F94E-EAC3C463B675}"/>
                </a:ext>
              </a:extLst>
            </p:cNvPr>
            <p:cNvCxnSpPr/>
            <p:nvPr/>
          </p:nvCxnSpPr>
          <p:spPr>
            <a:xfrm>
              <a:off x="576" y="96"/>
              <a:ext cx="1392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4" name="Shape 121">
              <a:extLst>
                <a:ext uri="{FF2B5EF4-FFF2-40B4-BE49-F238E27FC236}">
                  <a16:creationId xmlns:a16="http://schemas.microsoft.com/office/drawing/2014/main" id="{A1EADF84-79DA-3737-4C12-69FC9B87D2E9}"/>
                </a:ext>
              </a:extLst>
            </p:cNvPr>
            <p:cNvCxnSpPr/>
            <p:nvPr/>
          </p:nvCxnSpPr>
          <p:spPr>
            <a:xfrm>
              <a:off x="2160" y="96"/>
              <a:ext cx="1440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6" name="Shape 122">
              <a:extLst>
                <a:ext uri="{FF2B5EF4-FFF2-40B4-BE49-F238E27FC236}">
                  <a16:creationId xmlns:a16="http://schemas.microsoft.com/office/drawing/2014/main" id="{2B15AFDE-1C59-1D1A-39EE-04F1475166C0}"/>
                </a:ext>
              </a:extLst>
            </p:cNvPr>
            <p:cNvCxnSpPr/>
            <p:nvPr/>
          </p:nvCxnSpPr>
          <p:spPr>
            <a:xfrm>
              <a:off x="3792" y="96"/>
              <a:ext cx="480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7" name="Shape 123">
              <a:extLst>
                <a:ext uri="{FF2B5EF4-FFF2-40B4-BE49-F238E27FC236}">
                  <a16:creationId xmlns:a16="http://schemas.microsoft.com/office/drawing/2014/main" id="{670E18DC-C706-9A3C-F306-7C1DB0DD7B4C}"/>
                </a:ext>
              </a:extLst>
            </p:cNvPr>
            <p:cNvCxnSpPr/>
            <p:nvPr/>
          </p:nvCxnSpPr>
          <p:spPr>
            <a:xfrm>
              <a:off x="1968" y="48"/>
              <a:ext cx="1" cy="1008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Shape 124">
              <a:extLst>
                <a:ext uri="{FF2B5EF4-FFF2-40B4-BE49-F238E27FC236}">
                  <a16:creationId xmlns:a16="http://schemas.microsoft.com/office/drawing/2014/main" id="{951F5AF0-166C-C5FC-A574-14870E2CE4D2}"/>
                </a:ext>
              </a:extLst>
            </p:cNvPr>
            <p:cNvCxnSpPr/>
            <p:nvPr/>
          </p:nvCxnSpPr>
          <p:spPr>
            <a:xfrm>
              <a:off x="2160" y="48"/>
              <a:ext cx="1" cy="576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Shape 125">
              <a:extLst>
                <a:ext uri="{FF2B5EF4-FFF2-40B4-BE49-F238E27FC236}">
                  <a16:creationId xmlns:a16="http://schemas.microsoft.com/office/drawing/2014/main" id="{FAF0086A-D6BE-D922-D756-80CBA8A9864F}"/>
                </a:ext>
              </a:extLst>
            </p:cNvPr>
            <p:cNvCxnSpPr/>
            <p:nvPr/>
          </p:nvCxnSpPr>
          <p:spPr>
            <a:xfrm>
              <a:off x="3600" y="48"/>
              <a:ext cx="1" cy="576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Shape 126">
              <a:extLst>
                <a:ext uri="{FF2B5EF4-FFF2-40B4-BE49-F238E27FC236}">
                  <a16:creationId xmlns:a16="http://schemas.microsoft.com/office/drawing/2014/main" id="{62E464B8-2291-CD0B-1424-A542CC698054}"/>
                </a:ext>
              </a:extLst>
            </p:cNvPr>
            <p:cNvCxnSpPr/>
            <p:nvPr/>
          </p:nvCxnSpPr>
          <p:spPr>
            <a:xfrm>
              <a:off x="3792" y="48"/>
              <a:ext cx="1" cy="960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" name="Shape 127">
              <a:extLst>
                <a:ext uri="{FF2B5EF4-FFF2-40B4-BE49-F238E27FC236}">
                  <a16:creationId xmlns:a16="http://schemas.microsoft.com/office/drawing/2014/main" id="{3AD5BDBA-1C88-E8D9-09E3-1183214E03DA}"/>
                </a:ext>
              </a:extLst>
            </p:cNvPr>
            <p:cNvSpPr/>
            <p:nvPr/>
          </p:nvSpPr>
          <p:spPr>
            <a:xfrm>
              <a:off x="1105" y="0"/>
              <a:ext cx="304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/>
            </a:p>
          </p:txBody>
        </p:sp>
        <p:sp>
          <p:nvSpPr>
            <p:cNvPr id="23" name="Shape 128">
              <a:extLst>
                <a:ext uri="{FF2B5EF4-FFF2-40B4-BE49-F238E27FC236}">
                  <a16:creationId xmlns:a16="http://schemas.microsoft.com/office/drawing/2014/main" id="{734DA726-E9AE-DF3D-168F-89D6B2C17981}"/>
                </a:ext>
              </a:extLst>
            </p:cNvPr>
            <p:cNvSpPr/>
            <p:nvPr/>
          </p:nvSpPr>
          <p:spPr>
            <a:xfrm>
              <a:off x="2641" y="0"/>
              <a:ext cx="304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/>
            </a:p>
          </p:txBody>
        </p:sp>
        <p:sp>
          <p:nvSpPr>
            <p:cNvPr id="24" name="Shape 129">
              <a:extLst>
                <a:ext uri="{FF2B5EF4-FFF2-40B4-BE49-F238E27FC236}">
                  <a16:creationId xmlns:a16="http://schemas.microsoft.com/office/drawing/2014/main" id="{EFF3EDDF-CB3E-44D2-5567-022A2D030485}"/>
                </a:ext>
              </a:extLst>
            </p:cNvPr>
            <p:cNvSpPr/>
            <p:nvPr/>
          </p:nvSpPr>
          <p:spPr>
            <a:xfrm>
              <a:off x="3936" y="0"/>
              <a:ext cx="200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/>
            </a:p>
          </p:txBody>
        </p:sp>
        <p:cxnSp>
          <p:nvCxnSpPr>
            <p:cNvPr id="25" name="Shape 130">
              <a:extLst>
                <a:ext uri="{FF2B5EF4-FFF2-40B4-BE49-F238E27FC236}">
                  <a16:creationId xmlns:a16="http://schemas.microsoft.com/office/drawing/2014/main" id="{94D17694-1AAF-1D20-2BDE-80FA670939B9}"/>
                </a:ext>
              </a:extLst>
            </p:cNvPr>
            <p:cNvCxnSpPr/>
            <p:nvPr/>
          </p:nvCxnSpPr>
          <p:spPr>
            <a:xfrm flipH="1">
              <a:off x="432" y="1008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Shape 131">
              <a:extLst>
                <a:ext uri="{FF2B5EF4-FFF2-40B4-BE49-F238E27FC236}">
                  <a16:creationId xmlns:a16="http://schemas.microsoft.com/office/drawing/2014/main" id="{AEF6475E-F62F-32BF-685C-05190374E06D}"/>
                </a:ext>
              </a:extLst>
            </p:cNvPr>
            <p:cNvCxnSpPr/>
            <p:nvPr/>
          </p:nvCxnSpPr>
          <p:spPr>
            <a:xfrm flipH="1">
              <a:off x="432" y="624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70827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2227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计算机中的比特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位如何表示任意的数值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计算机要解决一个真正的问题，必须能唯一的识别出许多不同的数值，而不仅仅是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为了唯一的识别出多个数值，必须对</a:t>
            </a:r>
            <a:r>
              <a:rPr lang="zh-CN" altLang="en-US" sz="2400" dirty="0">
                <a:solidFill>
                  <a:srgbClr val="BD934E"/>
                </a:solidFill>
              </a:rPr>
              <a:t>多个位进行组合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33794" name="Picture 2" descr="Digital signal - Wikipedia">
            <a:extLst>
              <a:ext uri="{FF2B5EF4-FFF2-40B4-BE49-F238E27FC236}">
                <a16:creationId xmlns:a16="http://schemas.microsoft.com/office/drawing/2014/main" id="{93A34785-B736-C76A-EBE2-FF0C3FEB3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81" y="3957810"/>
            <a:ext cx="4597781" cy="277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serial - How are the bits transmitted over the wire? - Electrical  Engineering Stack Exchange">
            <a:extLst>
              <a:ext uri="{FF2B5EF4-FFF2-40B4-BE49-F238E27FC236}">
                <a16:creationId xmlns:a16="http://schemas.microsoft.com/office/drawing/2014/main" id="{45007205-F82B-2AFE-669E-3EFEA99A1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7"/>
          <a:stretch/>
        </p:blipFill>
        <p:spPr bwMode="auto">
          <a:xfrm>
            <a:off x="6419740" y="3982277"/>
            <a:ext cx="4759125" cy="259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1045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3889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位组合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位（对应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根线路上的电压）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01001110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表示某一个特定值，用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11100111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表示另一个值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最多能区分出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（即</a:t>
            </a:r>
            <a:r>
              <a:rPr lang="en-US" altLang="zh-CN" sz="2400" dirty="0">
                <a:solidFill>
                  <a:srgbClr val="BD934E"/>
                </a:solidFill>
              </a:rPr>
              <a:t>2</a:t>
            </a:r>
            <a:r>
              <a:rPr lang="en-US" altLang="zh-CN" sz="2400" baseline="30000" dirty="0">
                <a:solidFill>
                  <a:srgbClr val="BD934E"/>
                </a:solidFill>
              </a:rPr>
              <a:t>8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）个不同的值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如果有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位，最多能区分出</a:t>
            </a:r>
            <a:r>
              <a:rPr lang="en-US" altLang="zh-CN" sz="2400" dirty="0">
                <a:solidFill>
                  <a:srgbClr val="BD934E"/>
                </a:solidFill>
              </a:rPr>
              <a:t>2</a:t>
            </a:r>
            <a:r>
              <a:rPr lang="en" altLang="zh-CN" sz="2400" baseline="30000" dirty="0">
                <a:solidFill>
                  <a:srgbClr val="BD934E"/>
                </a:solidFill>
              </a:rPr>
              <a:t>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个不同的值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这些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位的每一种组合都是一个编码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对应着某个特定的值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Picture 4" descr="serial - How are the bits transmitted over the wire? - Electrical  Engineering Stack Exchange">
            <a:extLst>
              <a:ext uri="{FF2B5EF4-FFF2-40B4-BE49-F238E27FC236}">
                <a16:creationId xmlns:a16="http://schemas.microsoft.com/office/drawing/2014/main" id="{1BE07CC9-006A-4AC0-9207-384B0F558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7"/>
          <a:stretch/>
        </p:blipFill>
        <p:spPr bwMode="auto">
          <a:xfrm>
            <a:off x="7067031" y="4259173"/>
            <a:ext cx="4759125" cy="259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299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444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位运算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除了需要表示出不同的数值之外，还需要对这种表示出来的信息进行运算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1679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年，德国数学家</a:t>
            </a:r>
            <a:r>
              <a:rPr lang="zh-CN" altLang="en-US" sz="2400" dirty="0">
                <a:solidFill>
                  <a:srgbClr val="BD934E"/>
                </a:solidFill>
                <a:latin typeface="+mn-ea"/>
              </a:rPr>
              <a:t>莱布尼茨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（戈特弗里德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·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威廉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·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莱布尼茨，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Gottfried Wilhelm (von) Leibniz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1646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年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日－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1716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年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14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日）发表了一篇关于二进制表示及算术运算的论文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1854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年，英国数学家</a:t>
            </a:r>
            <a:r>
              <a:rPr lang="zh-CN" altLang="en-US" sz="2400" dirty="0">
                <a:solidFill>
                  <a:srgbClr val="BD934E"/>
                </a:solidFill>
              </a:rPr>
              <a:t>乔治</a:t>
            </a:r>
            <a:r>
              <a:rPr lang="en-US" altLang="zh-CN" sz="2400" dirty="0">
                <a:solidFill>
                  <a:srgbClr val="BD934E"/>
                </a:solidFill>
              </a:rPr>
              <a:t>·</a:t>
            </a:r>
            <a:r>
              <a:rPr lang="zh-CN" altLang="en-US" sz="2400" dirty="0">
                <a:solidFill>
                  <a:srgbClr val="BD934E"/>
                </a:solidFill>
              </a:rPr>
              <a:t>布尔</a:t>
            </a:r>
            <a:r>
              <a:rPr lang="zh-CN" altLang="en-US" sz="2400" dirty="0"/>
              <a:t>（</a:t>
            </a:r>
            <a:r>
              <a:rPr lang="en" altLang="zh-CN" sz="2400" dirty="0"/>
              <a:t> George Boole</a:t>
            </a:r>
            <a:r>
              <a:rPr lang="zh-CN" altLang="en" sz="2400" dirty="0"/>
              <a:t>，</a:t>
            </a:r>
            <a:r>
              <a:rPr lang="en" altLang="zh-CN" sz="2400" dirty="0"/>
              <a:t>1815</a:t>
            </a:r>
            <a:r>
              <a:rPr lang="zh-CN" altLang="en-US" sz="2400" dirty="0"/>
              <a:t>年</a:t>
            </a:r>
            <a:r>
              <a:rPr lang="en-US" altLang="zh-CN" sz="2400" dirty="0"/>
              <a:t>11</a:t>
            </a:r>
            <a:r>
              <a:rPr lang="zh-CN" altLang="en-US" sz="2400" dirty="0"/>
              <a:t>月</a:t>
            </a:r>
            <a:r>
              <a:rPr lang="en-US" altLang="zh-CN" sz="2400" dirty="0"/>
              <a:t>2</a:t>
            </a:r>
            <a:r>
              <a:rPr lang="zh-CN" altLang="en-US" sz="2400" dirty="0"/>
              <a:t>日－</a:t>
            </a:r>
            <a:r>
              <a:rPr lang="en-US" altLang="zh-CN" sz="2400" dirty="0"/>
              <a:t>1864</a:t>
            </a:r>
            <a:r>
              <a:rPr lang="zh-CN" altLang="en-US" sz="2400" dirty="0"/>
              <a:t>年</a:t>
            </a:r>
            <a:r>
              <a:rPr lang="en-US" altLang="zh-CN" sz="2400" dirty="0"/>
              <a:t>12</a:t>
            </a:r>
            <a:r>
              <a:rPr lang="zh-CN" altLang="en-US" sz="2400" dirty="0"/>
              <a:t>月</a:t>
            </a:r>
            <a:r>
              <a:rPr lang="en-US" altLang="zh-CN" sz="2400" dirty="0"/>
              <a:t>8</a:t>
            </a:r>
            <a:r>
              <a:rPr lang="zh-CN" altLang="en-US" sz="2400" dirty="0"/>
              <a:t>日）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给出了二进制的逻辑运算，</a:t>
            </a:r>
            <a:r>
              <a:rPr lang="zh-CN" altLang="en-US" sz="2400" dirty="0">
                <a:solidFill>
                  <a:srgbClr val="BD934E"/>
                </a:solidFill>
              </a:rPr>
              <a:t>布尔代数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即由此得名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这些工作奠定了现代计算机工作的数学基础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1396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398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计算机中的数据类型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同一个数值，多种表示方法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整数：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十进制计数法：“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一元计数法：“正一”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罗马字符：“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二进制计数法：“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0110”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某种表示法：编码，运算，数据类型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5" name="Shape 145">
            <a:extLst>
              <a:ext uri="{FF2B5EF4-FFF2-40B4-BE49-F238E27FC236}">
                <a16:creationId xmlns:a16="http://schemas.microsoft.com/office/drawing/2014/main" id="{7AD284EF-6596-C263-ECD0-60457A44EE7F}"/>
              </a:ext>
            </a:extLst>
          </p:cNvPr>
          <p:cNvGrpSpPr/>
          <p:nvPr/>
        </p:nvGrpSpPr>
        <p:grpSpPr>
          <a:xfrm>
            <a:off x="8325629" y="551856"/>
            <a:ext cx="1828297" cy="4334494"/>
            <a:chOff x="0" y="162"/>
            <a:chExt cx="1152" cy="2729"/>
          </a:xfrm>
        </p:grpSpPr>
        <p:grpSp>
          <p:nvGrpSpPr>
            <p:cNvPr id="6" name="Shape 146">
              <a:extLst>
                <a:ext uri="{FF2B5EF4-FFF2-40B4-BE49-F238E27FC236}">
                  <a16:creationId xmlns:a16="http://schemas.microsoft.com/office/drawing/2014/main" id="{E648D470-58AF-3B2B-1080-819F82C18D84}"/>
                </a:ext>
              </a:extLst>
            </p:cNvPr>
            <p:cNvGrpSpPr/>
            <p:nvPr/>
          </p:nvGrpSpPr>
          <p:grpSpPr>
            <a:xfrm>
              <a:off x="0" y="507"/>
              <a:ext cx="1104" cy="2384"/>
              <a:chOff x="0" y="0"/>
              <a:chExt cx="1104" cy="2384"/>
            </a:xfrm>
          </p:grpSpPr>
          <p:grpSp>
            <p:nvGrpSpPr>
              <p:cNvPr id="10" name="Shape 147">
                <a:extLst>
                  <a:ext uri="{FF2B5EF4-FFF2-40B4-BE49-F238E27FC236}">
                    <a16:creationId xmlns:a16="http://schemas.microsoft.com/office/drawing/2014/main" id="{2C1E9368-7978-4C39-A18E-DB05532C3B56}"/>
                  </a:ext>
                </a:extLst>
              </p:cNvPr>
              <p:cNvGrpSpPr/>
              <p:nvPr/>
            </p:nvGrpSpPr>
            <p:grpSpPr>
              <a:xfrm>
                <a:off x="0" y="0"/>
                <a:ext cx="288" cy="224"/>
                <a:chOff x="0" y="0"/>
                <a:chExt cx="288" cy="224"/>
              </a:xfrm>
            </p:grpSpPr>
            <p:sp>
              <p:nvSpPr>
                <p:cNvPr id="155" name="Shape 148">
                  <a:extLst>
                    <a:ext uri="{FF2B5EF4-FFF2-40B4-BE49-F238E27FC236}">
                      <a16:creationId xmlns:a16="http://schemas.microsoft.com/office/drawing/2014/main" id="{0382512B-7C34-C51C-B5A4-716C5DC9DB11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56" name="Shape 149">
                  <a:extLst>
                    <a:ext uri="{FF2B5EF4-FFF2-40B4-BE49-F238E27FC236}">
                      <a16:creationId xmlns:a16="http://schemas.microsoft.com/office/drawing/2014/main" id="{68D23EAF-C67A-011F-FAF4-7AEC76984AE3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</a:t>
                  </a:r>
                  <a:endParaRPr dirty="0"/>
                </a:p>
              </p:txBody>
            </p:sp>
          </p:grpSp>
          <p:grpSp>
            <p:nvGrpSpPr>
              <p:cNvPr id="11" name="Shape 150">
                <a:extLst>
                  <a:ext uri="{FF2B5EF4-FFF2-40B4-BE49-F238E27FC236}">
                    <a16:creationId xmlns:a16="http://schemas.microsoft.com/office/drawing/2014/main" id="{BD55C5CA-CFCE-0628-BFCC-4278F0456B9F}"/>
                  </a:ext>
                </a:extLst>
              </p:cNvPr>
              <p:cNvGrpSpPr/>
              <p:nvPr/>
            </p:nvGrpSpPr>
            <p:grpSpPr>
              <a:xfrm>
                <a:off x="288" y="0"/>
                <a:ext cx="288" cy="224"/>
                <a:chOff x="0" y="0"/>
                <a:chExt cx="288" cy="224"/>
              </a:xfrm>
            </p:grpSpPr>
            <p:sp>
              <p:nvSpPr>
                <p:cNvPr id="153" name="Shape 151">
                  <a:extLst>
                    <a:ext uri="{FF2B5EF4-FFF2-40B4-BE49-F238E27FC236}">
                      <a16:creationId xmlns:a16="http://schemas.microsoft.com/office/drawing/2014/main" id="{64D861F6-D5C4-1C58-5C6A-85BD50510FBC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54" name="Shape 152">
                  <a:extLst>
                    <a:ext uri="{FF2B5EF4-FFF2-40B4-BE49-F238E27FC236}">
                      <a16:creationId xmlns:a16="http://schemas.microsoft.com/office/drawing/2014/main" id="{C29D7102-F39A-DCE3-0051-08E4CE0AC1AD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</a:t>
                  </a:r>
                  <a:endParaRPr dirty="0"/>
                </a:p>
              </p:txBody>
            </p:sp>
          </p:grpSp>
          <p:grpSp>
            <p:nvGrpSpPr>
              <p:cNvPr id="12" name="Shape 153">
                <a:extLst>
                  <a:ext uri="{FF2B5EF4-FFF2-40B4-BE49-F238E27FC236}">
                    <a16:creationId xmlns:a16="http://schemas.microsoft.com/office/drawing/2014/main" id="{9BC34F3A-E76F-2284-9E93-0A8956B568B4}"/>
                  </a:ext>
                </a:extLst>
              </p:cNvPr>
              <p:cNvGrpSpPr/>
              <p:nvPr/>
            </p:nvGrpSpPr>
            <p:grpSpPr>
              <a:xfrm>
                <a:off x="576" y="0"/>
                <a:ext cx="528" cy="224"/>
                <a:chOff x="0" y="0"/>
                <a:chExt cx="528" cy="224"/>
              </a:xfrm>
            </p:grpSpPr>
            <p:sp>
              <p:nvSpPr>
                <p:cNvPr id="151" name="Shape 154">
                  <a:extLst>
                    <a:ext uri="{FF2B5EF4-FFF2-40B4-BE49-F238E27FC236}">
                      <a16:creationId xmlns:a16="http://schemas.microsoft.com/office/drawing/2014/main" id="{CFBA9548-D7DA-96E9-A31B-A23A24AA80BF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52" name="Shape 155">
                  <a:extLst>
                    <a:ext uri="{FF2B5EF4-FFF2-40B4-BE49-F238E27FC236}">
                      <a16:creationId xmlns:a16="http://schemas.microsoft.com/office/drawing/2014/main" id="{E55F56BE-794D-54B7-5C36-B6F746944338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0000</a:t>
                  </a:r>
                  <a:endParaRPr dirty="0"/>
                </a:p>
              </p:txBody>
            </p:sp>
          </p:grpSp>
          <p:grpSp>
            <p:nvGrpSpPr>
              <p:cNvPr id="13" name="Shape 156">
                <a:extLst>
                  <a:ext uri="{FF2B5EF4-FFF2-40B4-BE49-F238E27FC236}">
                    <a16:creationId xmlns:a16="http://schemas.microsoft.com/office/drawing/2014/main" id="{BCCBA0D7-D020-7BF8-C495-53D35E60AD9C}"/>
                  </a:ext>
                </a:extLst>
              </p:cNvPr>
              <p:cNvGrpSpPr/>
              <p:nvPr/>
            </p:nvGrpSpPr>
            <p:grpSpPr>
              <a:xfrm>
                <a:off x="0" y="144"/>
                <a:ext cx="288" cy="224"/>
                <a:chOff x="0" y="0"/>
                <a:chExt cx="288" cy="224"/>
              </a:xfrm>
            </p:grpSpPr>
            <p:sp>
              <p:nvSpPr>
                <p:cNvPr id="149" name="Shape 157">
                  <a:extLst>
                    <a:ext uri="{FF2B5EF4-FFF2-40B4-BE49-F238E27FC236}">
                      <a16:creationId xmlns:a16="http://schemas.microsoft.com/office/drawing/2014/main" id="{69B13734-A2C5-F990-5124-CA3C100BFEA3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50" name="Shape 158">
                  <a:extLst>
                    <a:ext uri="{FF2B5EF4-FFF2-40B4-BE49-F238E27FC236}">
                      <a16:creationId xmlns:a16="http://schemas.microsoft.com/office/drawing/2014/main" id="{4A7DE3FB-677A-DA82-E6D4-4E58D9B963B6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</a:t>
                  </a:r>
                  <a:endParaRPr dirty="0"/>
                </a:p>
              </p:txBody>
            </p:sp>
          </p:grpSp>
          <p:grpSp>
            <p:nvGrpSpPr>
              <p:cNvPr id="14" name="Shape 159">
                <a:extLst>
                  <a:ext uri="{FF2B5EF4-FFF2-40B4-BE49-F238E27FC236}">
                    <a16:creationId xmlns:a16="http://schemas.microsoft.com/office/drawing/2014/main" id="{31A6F272-32DC-DC2D-B184-C5FD7645D166}"/>
                  </a:ext>
                </a:extLst>
              </p:cNvPr>
              <p:cNvGrpSpPr/>
              <p:nvPr/>
            </p:nvGrpSpPr>
            <p:grpSpPr>
              <a:xfrm>
                <a:off x="288" y="144"/>
                <a:ext cx="288" cy="224"/>
                <a:chOff x="0" y="0"/>
                <a:chExt cx="288" cy="224"/>
              </a:xfrm>
            </p:grpSpPr>
            <p:sp>
              <p:nvSpPr>
                <p:cNvPr id="147" name="Shape 160">
                  <a:extLst>
                    <a:ext uri="{FF2B5EF4-FFF2-40B4-BE49-F238E27FC236}">
                      <a16:creationId xmlns:a16="http://schemas.microsoft.com/office/drawing/2014/main" id="{57694314-8962-05B4-84F3-BD7DFDB76B71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48" name="Shape 161">
                  <a:extLst>
                    <a:ext uri="{FF2B5EF4-FFF2-40B4-BE49-F238E27FC236}">
                      <a16:creationId xmlns:a16="http://schemas.microsoft.com/office/drawing/2014/main" id="{8B5B9810-3684-3C62-BBD1-CD185F88F7DA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</a:t>
                  </a:r>
                  <a:endParaRPr dirty="0"/>
                </a:p>
              </p:txBody>
            </p:sp>
          </p:grpSp>
          <p:grpSp>
            <p:nvGrpSpPr>
              <p:cNvPr id="16" name="Shape 162">
                <a:extLst>
                  <a:ext uri="{FF2B5EF4-FFF2-40B4-BE49-F238E27FC236}">
                    <a16:creationId xmlns:a16="http://schemas.microsoft.com/office/drawing/2014/main" id="{775D4D78-0EDC-0A73-0327-B307413FA652}"/>
                  </a:ext>
                </a:extLst>
              </p:cNvPr>
              <p:cNvGrpSpPr/>
              <p:nvPr/>
            </p:nvGrpSpPr>
            <p:grpSpPr>
              <a:xfrm>
                <a:off x="576" y="144"/>
                <a:ext cx="528" cy="224"/>
                <a:chOff x="0" y="0"/>
                <a:chExt cx="528" cy="224"/>
              </a:xfrm>
            </p:grpSpPr>
            <p:sp>
              <p:nvSpPr>
                <p:cNvPr id="145" name="Shape 163">
                  <a:extLst>
                    <a:ext uri="{FF2B5EF4-FFF2-40B4-BE49-F238E27FC236}">
                      <a16:creationId xmlns:a16="http://schemas.microsoft.com/office/drawing/2014/main" id="{96E36AAF-A4A9-7FF9-A45B-C1390ADCB319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46" name="Shape 164">
                  <a:extLst>
                    <a:ext uri="{FF2B5EF4-FFF2-40B4-BE49-F238E27FC236}">
                      <a16:creationId xmlns:a16="http://schemas.microsoft.com/office/drawing/2014/main" id="{17F795C5-3D86-8F4E-B0AA-46808BBA1396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0001</a:t>
                  </a:r>
                  <a:endParaRPr dirty="0"/>
                </a:p>
              </p:txBody>
            </p:sp>
          </p:grpSp>
          <p:grpSp>
            <p:nvGrpSpPr>
              <p:cNvPr id="17" name="Shape 165">
                <a:extLst>
                  <a:ext uri="{FF2B5EF4-FFF2-40B4-BE49-F238E27FC236}">
                    <a16:creationId xmlns:a16="http://schemas.microsoft.com/office/drawing/2014/main" id="{2B02C5FF-76D5-34DC-228D-9DCC8DC96484}"/>
                  </a:ext>
                </a:extLst>
              </p:cNvPr>
              <p:cNvGrpSpPr/>
              <p:nvPr/>
            </p:nvGrpSpPr>
            <p:grpSpPr>
              <a:xfrm>
                <a:off x="0" y="288"/>
                <a:ext cx="288" cy="224"/>
                <a:chOff x="0" y="0"/>
                <a:chExt cx="288" cy="224"/>
              </a:xfrm>
            </p:grpSpPr>
            <p:sp>
              <p:nvSpPr>
                <p:cNvPr id="143" name="Shape 166">
                  <a:extLst>
                    <a:ext uri="{FF2B5EF4-FFF2-40B4-BE49-F238E27FC236}">
                      <a16:creationId xmlns:a16="http://schemas.microsoft.com/office/drawing/2014/main" id="{2C14F7DD-2024-A71F-F911-F34B6AA4B243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44" name="Shape 167">
                  <a:extLst>
                    <a:ext uri="{FF2B5EF4-FFF2-40B4-BE49-F238E27FC236}">
                      <a16:creationId xmlns:a16="http://schemas.microsoft.com/office/drawing/2014/main" id="{95E86DDF-5A27-726C-D850-E6F0D461FCF7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2</a:t>
                  </a:r>
                  <a:endParaRPr dirty="0"/>
                </a:p>
              </p:txBody>
            </p:sp>
          </p:grpSp>
          <p:grpSp>
            <p:nvGrpSpPr>
              <p:cNvPr id="18" name="Shape 168">
                <a:extLst>
                  <a:ext uri="{FF2B5EF4-FFF2-40B4-BE49-F238E27FC236}">
                    <a16:creationId xmlns:a16="http://schemas.microsoft.com/office/drawing/2014/main" id="{74D7D56F-DC2F-3503-5F21-7E07680A9C77}"/>
                  </a:ext>
                </a:extLst>
              </p:cNvPr>
              <p:cNvGrpSpPr/>
              <p:nvPr/>
            </p:nvGrpSpPr>
            <p:grpSpPr>
              <a:xfrm>
                <a:off x="288" y="288"/>
                <a:ext cx="288" cy="224"/>
                <a:chOff x="0" y="0"/>
                <a:chExt cx="288" cy="224"/>
              </a:xfrm>
            </p:grpSpPr>
            <p:sp>
              <p:nvSpPr>
                <p:cNvPr id="141" name="Shape 169">
                  <a:extLst>
                    <a:ext uri="{FF2B5EF4-FFF2-40B4-BE49-F238E27FC236}">
                      <a16:creationId xmlns:a16="http://schemas.microsoft.com/office/drawing/2014/main" id="{870A9E26-D352-DBA3-2CD3-DD4735B7BF0E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42" name="Shape 170">
                  <a:extLst>
                    <a:ext uri="{FF2B5EF4-FFF2-40B4-BE49-F238E27FC236}">
                      <a16:creationId xmlns:a16="http://schemas.microsoft.com/office/drawing/2014/main" id="{26B276DD-8741-99D1-BE86-AEC032DB1B17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2</a:t>
                  </a:r>
                  <a:endParaRPr dirty="0"/>
                </a:p>
              </p:txBody>
            </p:sp>
          </p:grpSp>
          <p:grpSp>
            <p:nvGrpSpPr>
              <p:cNvPr id="19" name="Shape 171">
                <a:extLst>
                  <a:ext uri="{FF2B5EF4-FFF2-40B4-BE49-F238E27FC236}">
                    <a16:creationId xmlns:a16="http://schemas.microsoft.com/office/drawing/2014/main" id="{E445E95F-A933-719E-6DFE-EF177DDF5FF6}"/>
                  </a:ext>
                </a:extLst>
              </p:cNvPr>
              <p:cNvGrpSpPr/>
              <p:nvPr/>
            </p:nvGrpSpPr>
            <p:grpSpPr>
              <a:xfrm>
                <a:off x="576" y="288"/>
                <a:ext cx="528" cy="224"/>
                <a:chOff x="0" y="0"/>
                <a:chExt cx="528" cy="224"/>
              </a:xfrm>
            </p:grpSpPr>
            <p:sp>
              <p:nvSpPr>
                <p:cNvPr id="139" name="Shape 172">
                  <a:extLst>
                    <a:ext uri="{FF2B5EF4-FFF2-40B4-BE49-F238E27FC236}">
                      <a16:creationId xmlns:a16="http://schemas.microsoft.com/office/drawing/2014/main" id="{9BBD9EAC-D801-E8C5-85E5-DADE4C232A41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40" name="Shape 173">
                  <a:extLst>
                    <a:ext uri="{FF2B5EF4-FFF2-40B4-BE49-F238E27FC236}">
                      <a16:creationId xmlns:a16="http://schemas.microsoft.com/office/drawing/2014/main" id="{32AC3185-4D5A-9E5D-5AC8-2B5156DC84A0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0010</a:t>
                  </a:r>
                  <a:endParaRPr dirty="0"/>
                </a:p>
              </p:txBody>
            </p:sp>
          </p:grpSp>
          <p:grpSp>
            <p:nvGrpSpPr>
              <p:cNvPr id="21" name="Shape 174">
                <a:extLst>
                  <a:ext uri="{FF2B5EF4-FFF2-40B4-BE49-F238E27FC236}">
                    <a16:creationId xmlns:a16="http://schemas.microsoft.com/office/drawing/2014/main" id="{65099FDD-6F09-1141-B652-3E355A6AD792}"/>
                  </a:ext>
                </a:extLst>
              </p:cNvPr>
              <p:cNvGrpSpPr/>
              <p:nvPr/>
            </p:nvGrpSpPr>
            <p:grpSpPr>
              <a:xfrm>
                <a:off x="0" y="432"/>
                <a:ext cx="288" cy="224"/>
                <a:chOff x="0" y="0"/>
                <a:chExt cx="288" cy="224"/>
              </a:xfrm>
            </p:grpSpPr>
            <p:sp>
              <p:nvSpPr>
                <p:cNvPr id="137" name="Shape 175">
                  <a:extLst>
                    <a:ext uri="{FF2B5EF4-FFF2-40B4-BE49-F238E27FC236}">
                      <a16:creationId xmlns:a16="http://schemas.microsoft.com/office/drawing/2014/main" id="{70B70650-D30D-4819-1E94-84DDA8C25F6C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38" name="Shape 176">
                  <a:extLst>
                    <a:ext uri="{FF2B5EF4-FFF2-40B4-BE49-F238E27FC236}">
                      <a16:creationId xmlns:a16="http://schemas.microsoft.com/office/drawing/2014/main" id="{54BB74C8-356B-591C-43E9-40CD3B988085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3</a:t>
                  </a:r>
                  <a:endParaRPr dirty="0"/>
                </a:p>
              </p:txBody>
            </p:sp>
          </p:grpSp>
          <p:grpSp>
            <p:nvGrpSpPr>
              <p:cNvPr id="22" name="Shape 177">
                <a:extLst>
                  <a:ext uri="{FF2B5EF4-FFF2-40B4-BE49-F238E27FC236}">
                    <a16:creationId xmlns:a16="http://schemas.microsoft.com/office/drawing/2014/main" id="{3B135A41-B27D-9C19-96BB-40E156A0F1CE}"/>
                  </a:ext>
                </a:extLst>
              </p:cNvPr>
              <p:cNvGrpSpPr/>
              <p:nvPr/>
            </p:nvGrpSpPr>
            <p:grpSpPr>
              <a:xfrm>
                <a:off x="288" y="432"/>
                <a:ext cx="288" cy="224"/>
                <a:chOff x="0" y="0"/>
                <a:chExt cx="288" cy="224"/>
              </a:xfrm>
            </p:grpSpPr>
            <p:sp>
              <p:nvSpPr>
                <p:cNvPr id="135" name="Shape 178">
                  <a:extLst>
                    <a:ext uri="{FF2B5EF4-FFF2-40B4-BE49-F238E27FC236}">
                      <a16:creationId xmlns:a16="http://schemas.microsoft.com/office/drawing/2014/main" id="{1E1960AA-F4BE-E7B3-F17B-643A31E20F69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36" name="Shape 179">
                  <a:extLst>
                    <a:ext uri="{FF2B5EF4-FFF2-40B4-BE49-F238E27FC236}">
                      <a16:creationId xmlns:a16="http://schemas.microsoft.com/office/drawing/2014/main" id="{4A3F0485-3550-B25F-5C53-CBE68098C89C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3</a:t>
                  </a:r>
                  <a:endParaRPr dirty="0"/>
                </a:p>
              </p:txBody>
            </p:sp>
          </p:grpSp>
          <p:grpSp>
            <p:nvGrpSpPr>
              <p:cNvPr id="23" name="Shape 180">
                <a:extLst>
                  <a:ext uri="{FF2B5EF4-FFF2-40B4-BE49-F238E27FC236}">
                    <a16:creationId xmlns:a16="http://schemas.microsoft.com/office/drawing/2014/main" id="{F924DD51-7D82-7BFB-771A-3D46F0D82F7A}"/>
                  </a:ext>
                </a:extLst>
              </p:cNvPr>
              <p:cNvGrpSpPr/>
              <p:nvPr/>
            </p:nvGrpSpPr>
            <p:grpSpPr>
              <a:xfrm>
                <a:off x="576" y="432"/>
                <a:ext cx="528" cy="224"/>
                <a:chOff x="0" y="0"/>
                <a:chExt cx="528" cy="224"/>
              </a:xfrm>
            </p:grpSpPr>
            <p:sp>
              <p:nvSpPr>
                <p:cNvPr id="133" name="Shape 181">
                  <a:extLst>
                    <a:ext uri="{FF2B5EF4-FFF2-40B4-BE49-F238E27FC236}">
                      <a16:creationId xmlns:a16="http://schemas.microsoft.com/office/drawing/2014/main" id="{736EA020-44DB-9E72-91EA-BE682C831769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34" name="Shape 182">
                  <a:extLst>
                    <a:ext uri="{FF2B5EF4-FFF2-40B4-BE49-F238E27FC236}">
                      <a16:creationId xmlns:a16="http://schemas.microsoft.com/office/drawing/2014/main" id="{C58CFF39-9018-6DCA-56F3-38510B2F1ECF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0011</a:t>
                  </a:r>
                  <a:endParaRPr dirty="0"/>
                </a:p>
              </p:txBody>
            </p:sp>
          </p:grpSp>
          <p:grpSp>
            <p:nvGrpSpPr>
              <p:cNvPr id="24" name="Shape 183">
                <a:extLst>
                  <a:ext uri="{FF2B5EF4-FFF2-40B4-BE49-F238E27FC236}">
                    <a16:creationId xmlns:a16="http://schemas.microsoft.com/office/drawing/2014/main" id="{305FE7DF-D69F-2A4A-6784-32C7B2FA1D1A}"/>
                  </a:ext>
                </a:extLst>
              </p:cNvPr>
              <p:cNvGrpSpPr/>
              <p:nvPr/>
            </p:nvGrpSpPr>
            <p:grpSpPr>
              <a:xfrm>
                <a:off x="0" y="576"/>
                <a:ext cx="288" cy="224"/>
                <a:chOff x="0" y="0"/>
                <a:chExt cx="288" cy="224"/>
              </a:xfrm>
            </p:grpSpPr>
            <p:sp>
              <p:nvSpPr>
                <p:cNvPr id="131" name="Shape 184">
                  <a:extLst>
                    <a:ext uri="{FF2B5EF4-FFF2-40B4-BE49-F238E27FC236}">
                      <a16:creationId xmlns:a16="http://schemas.microsoft.com/office/drawing/2014/main" id="{FDACE66F-5378-48AC-D53A-CA418E8523C7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32" name="Shape 185">
                  <a:extLst>
                    <a:ext uri="{FF2B5EF4-FFF2-40B4-BE49-F238E27FC236}">
                      <a16:creationId xmlns:a16="http://schemas.microsoft.com/office/drawing/2014/main" id="{67380F71-E6AB-AD92-0874-B04B041E50C5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4</a:t>
                  </a:r>
                  <a:endParaRPr dirty="0"/>
                </a:p>
              </p:txBody>
            </p:sp>
          </p:grpSp>
          <p:grpSp>
            <p:nvGrpSpPr>
              <p:cNvPr id="25" name="Shape 186">
                <a:extLst>
                  <a:ext uri="{FF2B5EF4-FFF2-40B4-BE49-F238E27FC236}">
                    <a16:creationId xmlns:a16="http://schemas.microsoft.com/office/drawing/2014/main" id="{7A41BD18-AE8B-12CF-F9C9-5C424D86F934}"/>
                  </a:ext>
                </a:extLst>
              </p:cNvPr>
              <p:cNvGrpSpPr/>
              <p:nvPr/>
            </p:nvGrpSpPr>
            <p:grpSpPr>
              <a:xfrm>
                <a:off x="288" y="576"/>
                <a:ext cx="288" cy="224"/>
                <a:chOff x="0" y="0"/>
                <a:chExt cx="288" cy="224"/>
              </a:xfrm>
            </p:grpSpPr>
            <p:sp>
              <p:nvSpPr>
                <p:cNvPr id="129" name="Shape 187">
                  <a:extLst>
                    <a:ext uri="{FF2B5EF4-FFF2-40B4-BE49-F238E27FC236}">
                      <a16:creationId xmlns:a16="http://schemas.microsoft.com/office/drawing/2014/main" id="{F11E893F-4988-BA7D-770A-95A1FD02300A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30" name="Shape 188">
                  <a:extLst>
                    <a:ext uri="{FF2B5EF4-FFF2-40B4-BE49-F238E27FC236}">
                      <a16:creationId xmlns:a16="http://schemas.microsoft.com/office/drawing/2014/main" id="{BD9B5AC7-D63A-7F4C-8533-078DAAE8DE62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4</a:t>
                  </a:r>
                  <a:endParaRPr dirty="0"/>
                </a:p>
              </p:txBody>
            </p:sp>
          </p:grpSp>
          <p:grpSp>
            <p:nvGrpSpPr>
              <p:cNvPr id="26" name="Shape 189">
                <a:extLst>
                  <a:ext uri="{FF2B5EF4-FFF2-40B4-BE49-F238E27FC236}">
                    <a16:creationId xmlns:a16="http://schemas.microsoft.com/office/drawing/2014/main" id="{18DFDCD3-68A9-5775-4237-D92A3B54529C}"/>
                  </a:ext>
                </a:extLst>
              </p:cNvPr>
              <p:cNvGrpSpPr/>
              <p:nvPr/>
            </p:nvGrpSpPr>
            <p:grpSpPr>
              <a:xfrm>
                <a:off x="576" y="576"/>
                <a:ext cx="528" cy="224"/>
                <a:chOff x="0" y="0"/>
                <a:chExt cx="528" cy="224"/>
              </a:xfrm>
            </p:grpSpPr>
            <p:sp>
              <p:nvSpPr>
                <p:cNvPr id="127" name="Shape 190">
                  <a:extLst>
                    <a:ext uri="{FF2B5EF4-FFF2-40B4-BE49-F238E27FC236}">
                      <a16:creationId xmlns:a16="http://schemas.microsoft.com/office/drawing/2014/main" id="{C3FA2D33-C0C5-7CB5-5262-AB8AE13EED8F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28" name="Shape 191">
                  <a:extLst>
                    <a:ext uri="{FF2B5EF4-FFF2-40B4-BE49-F238E27FC236}">
                      <a16:creationId xmlns:a16="http://schemas.microsoft.com/office/drawing/2014/main" id="{00DF1078-D8F3-DE03-15EA-4E23703665B2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0100</a:t>
                  </a:r>
                  <a:endParaRPr dirty="0"/>
                </a:p>
              </p:txBody>
            </p:sp>
          </p:grpSp>
          <p:grpSp>
            <p:nvGrpSpPr>
              <p:cNvPr id="27" name="Shape 192">
                <a:extLst>
                  <a:ext uri="{FF2B5EF4-FFF2-40B4-BE49-F238E27FC236}">
                    <a16:creationId xmlns:a16="http://schemas.microsoft.com/office/drawing/2014/main" id="{8827574A-C0FC-749D-20C0-28516F78C8B3}"/>
                  </a:ext>
                </a:extLst>
              </p:cNvPr>
              <p:cNvGrpSpPr/>
              <p:nvPr/>
            </p:nvGrpSpPr>
            <p:grpSpPr>
              <a:xfrm>
                <a:off x="0" y="720"/>
                <a:ext cx="288" cy="224"/>
                <a:chOff x="0" y="0"/>
                <a:chExt cx="288" cy="224"/>
              </a:xfrm>
            </p:grpSpPr>
            <p:sp>
              <p:nvSpPr>
                <p:cNvPr id="125" name="Shape 193">
                  <a:extLst>
                    <a:ext uri="{FF2B5EF4-FFF2-40B4-BE49-F238E27FC236}">
                      <a16:creationId xmlns:a16="http://schemas.microsoft.com/office/drawing/2014/main" id="{37A4B798-4771-7F93-BB12-F86EC9EBEF20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26" name="Shape 194">
                  <a:extLst>
                    <a:ext uri="{FF2B5EF4-FFF2-40B4-BE49-F238E27FC236}">
                      <a16:creationId xmlns:a16="http://schemas.microsoft.com/office/drawing/2014/main" id="{5A193ACD-372C-0550-DCD1-810F6FB700B5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5</a:t>
                  </a:r>
                  <a:endParaRPr dirty="0"/>
                </a:p>
              </p:txBody>
            </p:sp>
          </p:grpSp>
          <p:grpSp>
            <p:nvGrpSpPr>
              <p:cNvPr id="28" name="Shape 195">
                <a:extLst>
                  <a:ext uri="{FF2B5EF4-FFF2-40B4-BE49-F238E27FC236}">
                    <a16:creationId xmlns:a16="http://schemas.microsoft.com/office/drawing/2014/main" id="{D8539A04-B82A-034F-DFCD-CE716EA3E4C4}"/>
                  </a:ext>
                </a:extLst>
              </p:cNvPr>
              <p:cNvGrpSpPr/>
              <p:nvPr/>
            </p:nvGrpSpPr>
            <p:grpSpPr>
              <a:xfrm>
                <a:off x="288" y="720"/>
                <a:ext cx="288" cy="224"/>
                <a:chOff x="0" y="0"/>
                <a:chExt cx="288" cy="224"/>
              </a:xfrm>
            </p:grpSpPr>
            <p:sp>
              <p:nvSpPr>
                <p:cNvPr id="123" name="Shape 196">
                  <a:extLst>
                    <a:ext uri="{FF2B5EF4-FFF2-40B4-BE49-F238E27FC236}">
                      <a16:creationId xmlns:a16="http://schemas.microsoft.com/office/drawing/2014/main" id="{793A2B32-F23D-5E5D-573B-54B57BB0D7A4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24" name="Shape 197">
                  <a:extLst>
                    <a:ext uri="{FF2B5EF4-FFF2-40B4-BE49-F238E27FC236}">
                      <a16:creationId xmlns:a16="http://schemas.microsoft.com/office/drawing/2014/main" id="{C956A50C-050E-073C-3FFC-9E4BBA023632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5</a:t>
                  </a:r>
                  <a:endParaRPr dirty="0"/>
                </a:p>
              </p:txBody>
            </p:sp>
          </p:grpSp>
          <p:grpSp>
            <p:nvGrpSpPr>
              <p:cNvPr id="29" name="Shape 198">
                <a:extLst>
                  <a:ext uri="{FF2B5EF4-FFF2-40B4-BE49-F238E27FC236}">
                    <a16:creationId xmlns:a16="http://schemas.microsoft.com/office/drawing/2014/main" id="{37CD2614-69CB-9030-211C-FB4E35E3B130}"/>
                  </a:ext>
                </a:extLst>
              </p:cNvPr>
              <p:cNvGrpSpPr/>
              <p:nvPr/>
            </p:nvGrpSpPr>
            <p:grpSpPr>
              <a:xfrm>
                <a:off x="576" y="720"/>
                <a:ext cx="528" cy="224"/>
                <a:chOff x="0" y="0"/>
                <a:chExt cx="528" cy="224"/>
              </a:xfrm>
            </p:grpSpPr>
            <p:sp>
              <p:nvSpPr>
                <p:cNvPr id="121" name="Shape 199">
                  <a:extLst>
                    <a:ext uri="{FF2B5EF4-FFF2-40B4-BE49-F238E27FC236}">
                      <a16:creationId xmlns:a16="http://schemas.microsoft.com/office/drawing/2014/main" id="{F93BA412-89CE-71DC-F31E-E08930B2CBB4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22" name="Shape 200">
                  <a:extLst>
                    <a:ext uri="{FF2B5EF4-FFF2-40B4-BE49-F238E27FC236}">
                      <a16:creationId xmlns:a16="http://schemas.microsoft.com/office/drawing/2014/main" id="{0D463B84-35BB-E6D3-C251-35FF19BDC2AC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0101</a:t>
                  </a:r>
                  <a:endParaRPr dirty="0"/>
                </a:p>
              </p:txBody>
            </p:sp>
          </p:grpSp>
          <p:grpSp>
            <p:nvGrpSpPr>
              <p:cNvPr id="30" name="Shape 201">
                <a:extLst>
                  <a:ext uri="{FF2B5EF4-FFF2-40B4-BE49-F238E27FC236}">
                    <a16:creationId xmlns:a16="http://schemas.microsoft.com/office/drawing/2014/main" id="{878C63C2-7CDF-EEF1-847D-3798EB23C51E}"/>
                  </a:ext>
                </a:extLst>
              </p:cNvPr>
              <p:cNvGrpSpPr/>
              <p:nvPr/>
            </p:nvGrpSpPr>
            <p:grpSpPr>
              <a:xfrm>
                <a:off x="0" y="864"/>
                <a:ext cx="288" cy="224"/>
                <a:chOff x="0" y="0"/>
                <a:chExt cx="288" cy="224"/>
              </a:xfrm>
            </p:grpSpPr>
            <p:sp>
              <p:nvSpPr>
                <p:cNvPr id="119" name="Shape 202">
                  <a:extLst>
                    <a:ext uri="{FF2B5EF4-FFF2-40B4-BE49-F238E27FC236}">
                      <a16:creationId xmlns:a16="http://schemas.microsoft.com/office/drawing/2014/main" id="{8C451038-95FB-379B-5C34-8291A709EC04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20" name="Shape 203">
                  <a:extLst>
                    <a:ext uri="{FF2B5EF4-FFF2-40B4-BE49-F238E27FC236}">
                      <a16:creationId xmlns:a16="http://schemas.microsoft.com/office/drawing/2014/main" id="{C505EBA8-6F52-77B0-2157-8A548DEB7B8E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6</a:t>
                  </a:r>
                  <a:endParaRPr dirty="0"/>
                </a:p>
              </p:txBody>
            </p:sp>
          </p:grpSp>
          <p:grpSp>
            <p:nvGrpSpPr>
              <p:cNvPr id="31" name="Shape 204">
                <a:extLst>
                  <a:ext uri="{FF2B5EF4-FFF2-40B4-BE49-F238E27FC236}">
                    <a16:creationId xmlns:a16="http://schemas.microsoft.com/office/drawing/2014/main" id="{A524B1DD-0086-3C9A-9466-3DCBA8AEF0B7}"/>
                  </a:ext>
                </a:extLst>
              </p:cNvPr>
              <p:cNvGrpSpPr/>
              <p:nvPr/>
            </p:nvGrpSpPr>
            <p:grpSpPr>
              <a:xfrm>
                <a:off x="288" y="864"/>
                <a:ext cx="288" cy="224"/>
                <a:chOff x="0" y="0"/>
                <a:chExt cx="288" cy="224"/>
              </a:xfrm>
            </p:grpSpPr>
            <p:sp>
              <p:nvSpPr>
                <p:cNvPr id="117" name="Shape 205">
                  <a:extLst>
                    <a:ext uri="{FF2B5EF4-FFF2-40B4-BE49-F238E27FC236}">
                      <a16:creationId xmlns:a16="http://schemas.microsoft.com/office/drawing/2014/main" id="{B3E4E3BE-EE1C-3323-CBB0-9E6AF6318CCE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18" name="Shape 206">
                  <a:extLst>
                    <a:ext uri="{FF2B5EF4-FFF2-40B4-BE49-F238E27FC236}">
                      <a16:creationId xmlns:a16="http://schemas.microsoft.com/office/drawing/2014/main" id="{E64DF2DB-B6DD-5DFD-AD31-E2CE2AA93E80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6</a:t>
                  </a:r>
                  <a:endParaRPr dirty="0"/>
                </a:p>
              </p:txBody>
            </p:sp>
          </p:grpSp>
          <p:grpSp>
            <p:nvGrpSpPr>
              <p:cNvPr id="33" name="Shape 207">
                <a:extLst>
                  <a:ext uri="{FF2B5EF4-FFF2-40B4-BE49-F238E27FC236}">
                    <a16:creationId xmlns:a16="http://schemas.microsoft.com/office/drawing/2014/main" id="{5760D9BE-451B-1AAB-DDB7-5A62979B725B}"/>
                  </a:ext>
                </a:extLst>
              </p:cNvPr>
              <p:cNvGrpSpPr/>
              <p:nvPr/>
            </p:nvGrpSpPr>
            <p:grpSpPr>
              <a:xfrm>
                <a:off x="576" y="864"/>
                <a:ext cx="528" cy="224"/>
                <a:chOff x="0" y="0"/>
                <a:chExt cx="528" cy="224"/>
              </a:xfrm>
            </p:grpSpPr>
            <p:sp>
              <p:nvSpPr>
                <p:cNvPr id="115" name="Shape 208">
                  <a:extLst>
                    <a:ext uri="{FF2B5EF4-FFF2-40B4-BE49-F238E27FC236}">
                      <a16:creationId xmlns:a16="http://schemas.microsoft.com/office/drawing/2014/main" id="{B3D77DF8-40DF-2E1E-CEAC-5402519B1CD3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16" name="Shape 209">
                  <a:extLst>
                    <a:ext uri="{FF2B5EF4-FFF2-40B4-BE49-F238E27FC236}">
                      <a16:creationId xmlns:a16="http://schemas.microsoft.com/office/drawing/2014/main" id="{1D54E94C-C582-304E-C3C9-2BFE48ABB325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0110</a:t>
                  </a:r>
                  <a:endParaRPr dirty="0"/>
                </a:p>
              </p:txBody>
            </p:sp>
          </p:grpSp>
          <p:grpSp>
            <p:nvGrpSpPr>
              <p:cNvPr id="34" name="Shape 210">
                <a:extLst>
                  <a:ext uri="{FF2B5EF4-FFF2-40B4-BE49-F238E27FC236}">
                    <a16:creationId xmlns:a16="http://schemas.microsoft.com/office/drawing/2014/main" id="{ECBEB07C-496A-FAAA-D4B1-176E42C97CC7}"/>
                  </a:ext>
                </a:extLst>
              </p:cNvPr>
              <p:cNvGrpSpPr/>
              <p:nvPr/>
            </p:nvGrpSpPr>
            <p:grpSpPr>
              <a:xfrm>
                <a:off x="0" y="1008"/>
                <a:ext cx="288" cy="224"/>
                <a:chOff x="0" y="0"/>
                <a:chExt cx="288" cy="224"/>
              </a:xfrm>
            </p:grpSpPr>
            <p:sp>
              <p:nvSpPr>
                <p:cNvPr id="113" name="Shape 211">
                  <a:extLst>
                    <a:ext uri="{FF2B5EF4-FFF2-40B4-BE49-F238E27FC236}">
                      <a16:creationId xmlns:a16="http://schemas.microsoft.com/office/drawing/2014/main" id="{8EF6FFA7-1F33-1631-9710-7ABD5BCF7D6C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14" name="Shape 212">
                  <a:extLst>
                    <a:ext uri="{FF2B5EF4-FFF2-40B4-BE49-F238E27FC236}">
                      <a16:creationId xmlns:a16="http://schemas.microsoft.com/office/drawing/2014/main" id="{DB56BDD9-B777-E1E2-4C55-F42654DC5D88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7</a:t>
                  </a:r>
                  <a:endParaRPr dirty="0"/>
                </a:p>
              </p:txBody>
            </p:sp>
          </p:grpSp>
          <p:grpSp>
            <p:nvGrpSpPr>
              <p:cNvPr id="35" name="Shape 213">
                <a:extLst>
                  <a:ext uri="{FF2B5EF4-FFF2-40B4-BE49-F238E27FC236}">
                    <a16:creationId xmlns:a16="http://schemas.microsoft.com/office/drawing/2014/main" id="{13959943-16C5-B0C3-EB13-0C550594459B}"/>
                  </a:ext>
                </a:extLst>
              </p:cNvPr>
              <p:cNvGrpSpPr/>
              <p:nvPr/>
            </p:nvGrpSpPr>
            <p:grpSpPr>
              <a:xfrm>
                <a:off x="288" y="1008"/>
                <a:ext cx="288" cy="224"/>
                <a:chOff x="0" y="0"/>
                <a:chExt cx="288" cy="224"/>
              </a:xfrm>
            </p:grpSpPr>
            <p:sp>
              <p:nvSpPr>
                <p:cNvPr id="111" name="Shape 214">
                  <a:extLst>
                    <a:ext uri="{FF2B5EF4-FFF2-40B4-BE49-F238E27FC236}">
                      <a16:creationId xmlns:a16="http://schemas.microsoft.com/office/drawing/2014/main" id="{EA688EA6-2B1C-9E32-AEA3-D4DE4AE84B2E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12" name="Shape 215">
                  <a:extLst>
                    <a:ext uri="{FF2B5EF4-FFF2-40B4-BE49-F238E27FC236}">
                      <a16:creationId xmlns:a16="http://schemas.microsoft.com/office/drawing/2014/main" id="{C426FFAF-9B6B-9DAE-0C24-3058BA20A583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7</a:t>
                  </a:r>
                  <a:endParaRPr dirty="0"/>
                </a:p>
              </p:txBody>
            </p:sp>
          </p:grpSp>
          <p:grpSp>
            <p:nvGrpSpPr>
              <p:cNvPr id="36" name="Shape 216">
                <a:extLst>
                  <a:ext uri="{FF2B5EF4-FFF2-40B4-BE49-F238E27FC236}">
                    <a16:creationId xmlns:a16="http://schemas.microsoft.com/office/drawing/2014/main" id="{2B76697A-BD4B-CD8C-6139-2DBFD2AC59CD}"/>
                  </a:ext>
                </a:extLst>
              </p:cNvPr>
              <p:cNvGrpSpPr/>
              <p:nvPr/>
            </p:nvGrpSpPr>
            <p:grpSpPr>
              <a:xfrm>
                <a:off x="576" y="1008"/>
                <a:ext cx="528" cy="224"/>
                <a:chOff x="0" y="0"/>
                <a:chExt cx="528" cy="224"/>
              </a:xfrm>
            </p:grpSpPr>
            <p:sp>
              <p:nvSpPr>
                <p:cNvPr id="109" name="Shape 217">
                  <a:extLst>
                    <a:ext uri="{FF2B5EF4-FFF2-40B4-BE49-F238E27FC236}">
                      <a16:creationId xmlns:a16="http://schemas.microsoft.com/office/drawing/2014/main" id="{1457CA2C-E14B-59A8-0F22-BCCABAED5EB1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10" name="Shape 218">
                  <a:extLst>
                    <a:ext uri="{FF2B5EF4-FFF2-40B4-BE49-F238E27FC236}">
                      <a16:creationId xmlns:a16="http://schemas.microsoft.com/office/drawing/2014/main" id="{D9FF36FB-9EAC-9C11-A077-9F9316E1843F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0111</a:t>
                  </a:r>
                  <a:endParaRPr dirty="0"/>
                </a:p>
              </p:txBody>
            </p:sp>
          </p:grpSp>
          <p:grpSp>
            <p:nvGrpSpPr>
              <p:cNvPr id="37" name="Shape 219">
                <a:extLst>
                  <a:ext uri="{FF2B5EF4-FFF2-40B4-BE49-F238E27FC236}">
                    <a16:creationId xmlns:a16="http://schemas.microsoft.com/office/drawing/2014/main" id="{682020EB-D8FD-A950-C2D7-E465189FD717}"/>
                  </a:ext>
                </a:extLst>
              </p:cNvPr>
              <p:cNvGrpSpPr/>
              <p:nvPr/>
            </p:nvGrpSpPr>
            <p:grpSpPr>
              <a:xfrm>
                <a:off x="0" y="1152"/>
                <a:ext cx="288" cy="224"/>
                <a:chOff x="0" y="0"/>
                <a:chExt cx="288" cy="224"/>
              </a:xfrm>
            </p:grpSpPr>
            <p:sp>
              <p:nvSpPr>
                <p:cNvPr id="107" name="Shape 220">
                  <a:extLst>
                    <a:ext uri="{FF2B5EF4-FFF2-40B4-BE49-F238E27FC236}">
                      <a16:creationId xmlns:a16="http://schemas.microsoft.com/office/drawing/2014/main" id="{137396C5-8E2B-0C85-6902-527857DA2802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08" name="Shape 221">
                  <a:extLst>
                    <a:ext uri="{FF2B5EF4-FFF2-40B4-BE49-F238E27FC236}">
                      <a16:creationId xmlns:a16="http://schemas.microsoft.com/office/drawing/2014/main" id="{1A2A3D03-5903-09E8-C9BA-D980059D480E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8</a:t>
                  </a:r>
                  <a:endParaRPr dirty="0"/>
                </a:p>
              </p:txBody>
            </p:sp>
          </p:grpSp>
          <p:grpSp>
            <p:nvGrpSpPr>
              <p:cNvPr id="38" name="Shape 222">
                <a:extLst>
                  <a:ext uri="{FF2B5EF4-FFF2-40B4-BE49-F238E27FC236}">
                    <a16:creationId xmlns:a16="http://schemas.microsoft.com/office/drawing/2014/main" id="{C62D62D5-56F6-A62B-7552-E9879C208669}"/>
                  </a:ext>
                </a:extLst>
              </p:cNvPr>
              <p:cNvGrpSpPr/>
              <p:nvPr/>
            </p:nvGrpSpPr>
            <p:grpSpPr>
              <a:xfrm>
                <a:off x="288" y="1152"/>
                <a:ext cx="288" cy="224"/>
                <a:chOff x="0" y="0"/>
                <a:chExt cx="288" cy="224"/>
              </a:xfrm>
            </p:grpSpPr>
            <p:sp>
              <p:nvSpPr>
                <p:cNvPr id="105" name="Shape 223">
                  <a:extLst>
                    <a:ext uri="{FF2B5EF4-FFF2-40B4-BE49-F238E27FC236}">
                      <a16:creationId xmlns:a16="http://schemas.microsoft.com/office/drawing/2014/main" id="{67488827-6F3F-7F65-7D16-C750906D66E2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06" name="Shape 224">
                  <a:extLst>
                    <a:ext uri="{FF2B5EF4-FFF2-40B4-BE49-F238E27FC236}">
                      <a16:creationId xmlns:a16="http://schemas.microsoft.com/office/drawing/2014/main" id="{D26582C2-0D03-8827-BBBE-97C96D7F8A78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8</a:t>
                  </a:r>
                  <a:endParaRPr dirty="0"/>
                </a:p>
              </p:txBody>
            </p:sp>
          </p:grpSp>
          <p:grpSp>
            <p:nvGrpSpPr>
              <p:cNvPr id="39" name="Shape 225">
                <a:extLst>
                  <a:ext uri="{FF2B5EF4-FFF2-40B4-BE49-F238E27FC236}">
                    <a16:creationId xmlns:a16="http://schemas.microsoft.com/office/drawing/2014/main" id="{2C7B4B3C-D0A5-BD1E-32BC-178D37957DDC}"/>
                  </a:ext>
                </a:extLst>
              </p:cNvPr>
              <p:cNvGrpSpPr/>
              <p:nvPr/>
            </p:nvGrpSpPr>
            <p:grpSpPr>
              <a:xfrm>
                <a:off x="576" y="1152"/>
                <a:ext cx="528" cy="224"/>
                <a:chOff x="0" y="0"/>
                <a:chExt cx="528" cy="224"/>
              </a:xfrm>
            </p:grpSpPr>
            <p:sp>
              <p:nvSpPr>
                <p:cNvPr id="103" name="Shape 226">
                  <a:extLst>
                    <a:ext uri="{FF2B5EF4-FFF2-40B4-BE49-F238E27FC236}">
                      <a16:creationId xmlns:a16="http://schemas.microsoft.com/office/drawing/2014/main" id="{023C8EAD-4AAC-CF3E-6671-AA4BD012DCDA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04" name="Shape 227">
                  <a:extLst>
                    <a:ext uri="{FF2B5EF4-FFF2-40B4-BE49-F238E27FC236}">
                      <a16:creationId xmlns:a16="http://schemas.microsoft.com/office/drawing/2014/main" id="{E4C9BD1E-99E2-2840-EEAC-5B9AC02A7DCC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1000</a:t>
                  </a:r>
                  <a:endParaRPr dirty="0"/>
                </a:p>
              </p:txBody>
            </p:sp>
          </p:grpSp>
          <p:grpSp>
            <p:nvGrpSpPr>
              <p:cNvPr id="40" name="Shape 228">
                <a:extLst>
                  <a:ext uri="{FF2B5EF4-FFF2-40B4-BE49-F238E27FC236}">
                    <a16:creationId xmlns:a16="http://schemas.microsoft.com/office/drawing/2014/main" id="{9414B017-3D90-C4A9-F261-8D08A86B3097}"/>
                  </a:ext>
                </a:extLst>
              </p:cNvPr>
              <p:cNvGrpSpPr/>
              <p:nvPr/>
            </p:nvGrpSpPr>
            <p:grpSpPr>
              <a:xfrm>
                <a:off x="0" y="1296"/>
                <a:ext cx="288" cy="224"/>
                <a:chOff x="0" y="0"/>
                <a:chExt cx="288" cy="224"/>
              </a:xfrm>
            </p:grpSpPr>
            <p:sp>
              <p:nvSpPr>
                <p:cNvPr id="101" name="Shape 229">
                  <a:extLst>
                    <a:ext uri="{FF2B5EF4-FFF2-40B4-BE49-F238E27FC236}">
                      <a16:creationId xmlns:a16="http://schemas.microsoft.com/office/drawing/2014/main" id="{13E473DA-2ACE-B09B-5E5A-E45E7D97FDDB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02" name="Shape 230">
                  <a:extLst>
                    <a:ext uri="{FF2B5EF4-FFF2-40B4-BE49-F238E27FC236}">
                      <a16:creationId xmlns:a16="http://schemas.microsoft.com/office/drawing/2014/main" id="{1517C17E-4CE4-D52C-9641-A16B64CDEFC1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9</a:t>
                  </a:r>
                  <a:endParaRPr dirty="0"/>
                </a:p>
              </p:txBody>
            </p:sp>
          </p:grpSp>
          <p:grpSp>
            <p:nvGrpSpPr>
              <p:cNvPr id="41" name="Shape 231">
                <a:extLst>
                  <a:ext uri="{FF2B5EF4-FFF2-40B4-BE49-F238E27FC236}">
                    <a16:creationId xmlns:a16="http://schemas.microsoft.com/office/drawing/2014/main" id="{7763C70E-18C6-66C4-66AB-3BE75475B46C}"/>
                  </a:ext>
                </a:extLst>
              </p:cNvPr>
              <p:cNvGrpSpPr/>
              <p:nvPr/>
            </p:nvGrpSpPr>
            <p:grpSpPr>
              <a:xfrm>
                <a:off x="288" y="1296"/>
                <a:ext cx="288" cy="224"/>
                <a:chOff x="0" y="0"/>
                <a:chExt cx="288" cy="224"/>
              </a:xfrm>
            </p:grpSpPr>
            <p:sp>
              <p:nvSpPr>
                <p:cNvPr id="99" name="Shape 232">
                  <a:extLst>
                    <a:ext uri="{FF2B5EF4-FFF2-40B4-BE49-F238E27FC236}">
                      <a16:creationId xmlns:a16="http://schemas.microsoft.com/office/drawing/2014/main" id="{89A652D5-3684-0B34-3AA6-D3BA594D382D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00" name="Shape 233">
                  <a:extLst>
                    <a:ext uri="{FF2B5EF4-FFF2-40B4-BE49-F238E27FC236}">
                      <a16:creationId xmlns:a16="http://schemas.microsoft.com/office/drawing/2014/main" id="{7F44D831-B999-AF48-F3FC-AA5C2B843759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9</a:t>
                  </a:r>
                  <a:endParaRPr dirty="0"/>
                </a:p>
              </p:txBody>
            </p:sp>
          </p:grpSp>
          <p:grpSp>
            <p:nvGrpSpPr>
              <p:cNvPr id="42" name="Shape 234">
                <a:extLst>
                  <a:ext uri="{FF2B5EF4-FFF2-40B4-BE49-F238E27FC236}">
                    <a16:creationId xmlns:a16="http://schemas.microsoft.com/office/drawing/2014/main" id="{1CF883BF-456B-74B7-1A53-C96A7DBE9D4B}"/>
                  </a:ext>
                </a:extLst>
              </p:cNvPr>
              <p:cNvGrpSpPr/>
              <p:nvPr/>
            </p:nvGrpSpPr>
            <p:grpSpPr>
              <a:xfrm>
                <a:off x="576" y="1296"/>
                <a:ext cx="528" cy="224"/>
                <a:chOff x="0" y="0"/>
                <a:chExt cx="528" cy="224"/>
              </a:xfrm>
            </p:grpSpPr>
            <p:sp>
              <p:nvSpPr>
                <p:cNvPr id="97" name="Shape 235">
                  <a:extLst>
                    <a:ext uri="{FF2B5EF4-FFF2-40B4-BE49-F238E27FC236}">
                      <a16:creationId xmlns:a16="http://schemas.microsoft.com/office/drawing/2014/main" id="{2C31A307-A395-6CD2-C2E8-1DF952928131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8" name="Shape 236">
                  <a:extLst>
                    <a:ext uri="{FF2B5EF4-FFF2-40B4-BE49-F238E27FC236}">
                      <a16:creationId xmlns:a16="http://schemas.microsoft.com/office/drawing/2014/main" id="{4F70BAA2-6A5A-3FE3-FF78-82385AAD4112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1001</a:t>
                  </a:r>
                  <a:endParaRPr dirty="0"/>
                </a:p>
              </p:txBody>
            </p:sp>
          </p:grpSp>
          <p:grpSp>
            <p:nvGrpSpPr>
              <p:cNvPr id="43" name="Shape 237">
                <a:extLst>
                  <a:ext uri="{FF2B5EF4-FFF2-40B4-BE49-F238E27FC236}">
                    <a16:creationId xmlns:a16="http://schemas.microsoft.com/office/drawing/2014/main" id="{C4690043-2C36-E352-2A33-6DA5DB37681A}"/>
                  </a:ext>
                </a:extLst>
              </p:cNvPr>
              <p:cNvGrpSpPr/>
              <p:nvPr/>
            </p:nvGrpSpPr>
            <p:grpSpPr>
              <a:xfrm>
                <a:off x="0" y="1440"/>
                <a:ext cx="288" cy="224"/>
                <a:chOff x="0" y="0"/>
                <a:chExt cx="288" cy="224"/>
              </a:xfrm>
            </p:grpSpPr>
            <p:sp>
              <p:nvSpPr>
                <p:cNvPr id="95" name="Shape 238">
                  <a:extLst>
                    <a:ext uri="{FF2B5EF4-FFF2-40B4-BE49-F238E27FC236}">
                      <a16:creationId xmlns:a16="http://schemas.microsoft.com/office/drawing/2014/main" id="{115B3E00-ACA3-32FD-BB60-1315FC1DD6D5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6" name="Shape 239">
                  <a:extLst>
                    <a:ext uri="{FF2B5EF4-FFF2-40B4-BE49-F238E27FC236}">
                      <a16:creationId xmlns:a16="http://schemas.microsoft.com/office/drawing/2014/main" id="{532DF3AC-4E4A-4EBE-C2CA-2BC9D4C300AA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A</a:t>
                  </a:r>
                  <a:endParaRPr dirty="0"/>
                </a:p>
              </p:txBody>
            </p:sp>
          </p:grpSp>
          <p:grpSp>
            <p:nvGrpSpPr>
              <p:cNvPr id="44" name="Shape 240">
                <a:extLst>
                  <a:ext uri="{FF2B5EF4-FFF2-40B4-BE49-F238E27FC236}">
                    <a16:creationId xmlns:a16="http://schemas.microsoft.com/office/drawing/2014/main" id="{51C7A830-42C2-3370-4A26-F01BAF96CB39}"/>
                  </a:ext>
                </a:extLst>
              </p:cNvPr>
              <p:cNvGrpSpPr/>
              <p:nvPr/>
            </p:nvGrpSpPr>
            <p:grpSpPr>
              <a:xfrm>
                <a:off x="288" y="1440"/>
                <a:ext cx="288" cy="224"/>
                <a:chOff x="0" y="0"/>
                <a:chExt cx="288" cy="224"/>
              </a:xfrm>
            </p:grpSpPr>
            <p:sp>
              <p:nvSpPr>
                <p:cNvPr id="93" name="Shape 241">
                  <a:extLst>
                    <a:ext uri="{FF2B5EF4-FFF2-40B4-BE49-F238E27FC236}">
                      <a16:creationId xmlns:a16="http://schemas.microsoft.com/office/drawing/2014/main" id="{A3F7BCB4-37FF-E68C-F56D-A3FA89158AA0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4" name="Shape 242">
                  <a:extLst>
                    <a:ext uri="{FF2B5EF4-FFF2-40B4-BE49-F238E27FC236}">
                      <a16:creationId xmlns:a16="http://schemas.microsoft.com/office/drawing/2014/main" id="{246C5863-ED39-CAB8-D807-310C8DA018DF}"/>
                    </a:ext>
                  </a:extLst>
                </p:cNvPr>
                <p:cNvSpPr/>
                <p:nvPr/>
              </p:nvSpPr>
              <p:spPr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10</a:t>
                  </a:r>
                  <a:endParaRPr dirty="0"/>
                </a:p>
              </p:txBody>
            </p:sp>
          </p:grpSp>
          <p:grpSp>
            <p:nvGrpSpPr>
              <p:cNvPr id="45" name="Shape 243">
                <a:extLst>
                  <a:ext uri="{FF2B5EF4-FFF2-40B4-BE49-F238E27FC236}">
                    <a16:creationId xmlns:a16="http://schemas.microsoft.com/office/drawing/2014/main" id="{D74B97EF-416D-95DE-25DA-B2B1BFE3BF39}"/>
                  </a:ext>
                </a:extLst>
              </p:cNvPr>
              <p:cNvGrpSpPr/>
              <p:nvPr/>
            </p:nvGrpSpPr>
            <p:grpSpPr>
              <a:xfrm>
                <a:off x="576" y="1440"/>
                <a:ext cx="528" cy="224"/>
                <a:chOff x="0" y="0"/>
                <a:chExt cx="528" cy="224"/>
              </a:xfrm>
            </p:grpSpPr>
            <p:sp>
              <p:nvSpPr>
                <p:cNvPr id="91" name="Shape 244">
                  <a:extLst>
                    <a:ext uri="{FF2B5EF4-FFF2-40B4-BE49-F238E27FC236}">
                      <a16:creationId xmlns:a16="http://schemas.microsoft.com/office/drawing/2014/main" id="{3FD10D4E-6566-C03C-7C2F-55594662DD94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2" name="Shape 245">
                  <a:extLst>
                    <a:ext uri="{FF2B5EF4-FFF2-40B4-BE49-F238E27FC236}">
                      <a16:creationId xmlns:a16="http://schemas.microsoft.com/office/drawing/2014/main" id="{D405BC42-361F-3F7E-461F-7D57D0A93C16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1010</a:t>
                  </a:r>
                  <a:endParaRPr dirty="0"/>
                </a:p>
              </p:txBody>
            </p:sp>
          </p:grpSp>
          <p:grpSp>
            <p:nvGrpSpPr>
              <p:cNvPr id="46" name="Shape 246">
                <a:extLst>
                  <a:ext uri="{FF2B5EF4-FFF2-40B4-BE49-F238E27FC236}">
                    <a16:creationId xmlns:a16="http://schemas.microsoft.com/office/drawing/2014/main" id="{C0653173-2E91-0CC1-7C56-92D0366D285E}"/>
                  </a:ext>
                </a:extLst>
              </p:cNvPr>
              <p:cNvGrpSpPr/>
              <p:nvPr/>
            </p:nvGrpSpPr>
            <p:grpSpPr>
              <a:xfrm>
                <a:off x="0" y="1584"/>
                <a:ext cx="288" cy="224"/>
                <a:chOff x="0" y="0"/>
                <a:chExt cx="288" cy="224"/>
              </a:xfrm>
            </p:grpSpPr>
            <p:sp>
              <p:nvSpPr>
                <p:cNvPr id="89" name="Shape 247">
                  <a:extLst>
                    <a:ext uri="{FF2B5EF4-FFF2-40B4-BE49-F238E27FC236}">
                      <a16:creationId xmlns:a16="http://schemas.microsoft.com/office/drawing/2014/main" id="{6BCB3070-4DFB-BFBC-28A9-9C5A345E8EEE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0" name="Shape 248">
                  <a:extLst>
                    <a:ext uri="{FF2B5EF4-FFF2-40B4-BE49-F238E27FC236}">
                      <a16:creationId xmlns:a16="http://schemas.microsoft.com/office/drawing/2014/main" id="{ECA660D2-9432-ED73-E536-19BC8D752D12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B</a:t>
                  </a:r>
                  <a:endParaRPr dirty="0"/>
                </a:p>
              </p:txBody>
            </p:sp>
          </p:grpSp>
          <p:grpSp>
            <p:nvGrpSpPr>
              <p:cNvPr id="47" name="Shape 249">
                <a:extLst>
                  <a:ext uri="{FF2B5EF4-FFF2-40B4-BE49-F238E27FC236}">
                    <a16:creationId xmlns:a16="http://schemas.microsoft.com/office/drawing/2014/main" id="{C62B4968-5D34-7421-2133-665476C6A7E7}"/>
                  </a:ext>
                </a:extLst>
              </p:cNvPr>
              <p:cNvGrpSpPr/>
              <p:nvPr/>
            </p:nvGrpSpPr>
            <p:grpSpPr>
              <a:xfrm>
                <a:off x="288" y="1584"/>
                <a:ext cx="288" cy="224"/>
                <a:chOff x="0" y="0"/>
                <a:chExt cx="288" cy="224"/>
              </a:xfrm>
            </p:grpSpPr>
            <p:sp>
              <p:nvSpPr>
                <p:cNvPr id="87" name="Shape 250">
                  <a:extLst>
                    <a:ext uri="{FF2B5EF4-FFF2-40B4-BE49-F238E27FC236}">
                      <a16:creationId xmlns:a16="http://schemas.microsoft.com/office/drawing/2014/main" id="{497FE7D4-2BDF-5BBF-1BE5-26B3E0C4EE09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8" name="Shape 251">
                  <a:extLst>
                    <a:ext uri="{FF2B5EF4-FFF2-40B4-BE49-F238E27FC236}">
                      <a16:creationId xmlns:a16="http://schemas.microsoft.com/office/drawing/2014/main" id="{99264250-16A8-D823-4C32-43C8889AD00A}"/>
                    </a:ext>
                  </a:extLst>
                </p:cNvPr>
                <p:cNvSpPr/>
                <p:nvPr/>
              </p:nvSpPr>
              <p:spPr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11</a:t>
                  </a:r>
                  <a:endParaRPr dirty="0"/>
                </a:p>
              </p:txBody>
            </p:sp>
          </p:grpSp>
          <p:grpSp>
            <p:nvGrpSpPr>
              <p:cNvPr id="48" name="Shape 252">
                <a:extLst>
                  <a:ext uri="{FF2B5EF4-FFF2-40B4-BE49-F238E27FC236}">
                    <a16:creationId xmlns:a16="http://schemas.microsoft.com/office/drawing/2014/main" id="{2543F5D4-438B-45F6-5F2C-EFA4929B8B6E}"/>
                  </a:ext>
                </a:extLst>
              </p:cNvPr>
              <p:cNvGrpSpPr/>
              <p:nvPr/>
            </p:nvGrpSpPr>
            <p:grpSpPr>
              <a:xfrm>
                <a:off x="576" y="1584"/>
                <a:ext cx="528" cy="224"/>
                <a:chOff x="0" y="0"/>
                <a:chExt cx="528" cy="224"/>
              </a:xfrm>
            </p:grpSpPr>
            <p:sp>
              <p:nvSpPr>
                <p:cNvPr id="85" name="Shape 253">
                  <a:extLst>
                    <a:ext uri="{FF2B5EF4-FFF2-40B4-BE49-F238E27FC236}">
                      <a16:creationId xmlns:a16="http://schemas.microsoft.com/office/drawing/2014/main" id="{4D2347B1-B126-EA08-7026-458F3D2C186E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6" name="Shape 254">
                  <a:extLst>
                    <a:ext uri="{FF2B5EF4-FFF2-40B4-BE49-F238E27FC236}">
                      <a16:creationId xmlns:a16="http://schemas.microsoft.com/office/drawing/2014/main" id="{FDDED4FE-6B33-DBCA-27BA-A7F9ACC4E9A3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1011</a:t>
                  </a:r>
                  <a:endParaRPr dirty="0"/>
                </a:p>
              </p:txBody>
            </p:sp>
          </p:grpSp>
          <p:grpSp>
            <p:nvGrpSpPr>
              <p:cNvPr id="49" name="Shape 255">
                <a:extLst>
                  <a:ext uri="{FF2B5EF4-FFF2-40B4-BE49-F238E27FC236}">
                    <a16:creationId xmlns:a16="http://schemas.microsoft.com/office/drawing/2014/main" id="{B06210BB-0A23-88F8-6FB8-75AF38BB65AF}"/>
                  </a:ext>
                </a:extLst>
              </p:cNvPr>
              <p:cNvGrpSpPr/>
              <p:nvPr/>
            </p:nvGrpSpPr>
            <p:grpSpPr>
              <a:xfrm>
                <a:off x="0" y="1728"/>
                <a:ext cx="288" cy="224"/>
                <a:chOff x="0" y="0"/>
                <a:chExt cx="288" cy="224"/>
              </a:xfrm>
            </p:grpSpPr>
            <p:sp>
              <p:nvSpPr>
                <p:cNvPr id="83" name="Shape 256">
                  <a:extLst>
                    <a:ext uri="{FF2B5EF4-FFF2-40B4-BE49-F238E27FC236}">
                      <a16:creationId xmlns:a16="http://schemas.microsoft.com/office/drawing/2014/main" id="{FC125A16-AB03-8138-894D-60E6165EA55A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4" name="Shape 257">
                  <a:extLst>
                    <a:ext uri="{FF2B5EF4-FFF2-40B4-BE49-F238E27FC236}">
                      <a16:creationId xmlns:a16="http://schemas.microsoft.com/office/drawing/2014/main" id="{43F535C6-3AB0-0AC8-25E4-57F7DA60F13A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C</a:t>
                  </a:r>
                  <a:endParaRPr dirty="0"/>
                </a:p>
              </p:txBody>
            </p:sp>
          </p:grpSp>
          <p:grpSp>
            <p:nvGrpSpPr>
              <p:cNvPr id="50" name="Shape 258">
                <a:extLst>
                  <a:ext uri="{FF2B5EF4-FFF2-40B4-BE49-F238E27FC236}">
                    <a16:creationId xmlns:a16="http://schemas.microsoft.com/office/drawing/2014/main" id="{11CB0376-C817-77CF-C919-A31623D3EC9D}"/>
                  </a:ext>
                </a:extLst>
              </p:cNvPr>
              <p:cNvGrpSpPr/>
              <p:nvPr/>
            </p:nvGrpSpPr>
            <p:grpSpPr>
              <a:xfrm>
                <a:off x="288" y="1728"/>
                <a:ext cx="288" cy="224"/>
                <a:chOff x="0" y="0"/>
                <a:chExt cx="288" cy="224"/>
              </a:xfrm>
            </p:grpSpPr>
            <p:sp>
              <p:nvSpPr>
                <p:cNvPr id="81" name="Shape 259">
                  <a:extLst>
                    <a:ext uri="{FF2B5EF4-FFF2-40B4-BE49-F238E27FC236}">
                      <a16:creationId xmlns:a16="http://schemas.microsoft.com/office/drawing/2014/main" id="{BCFF4331-4DB7-D73D-8685-BDD9D8A90968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2" name="Shape 260">
                  <a:extLst>
                    <a:ext uri="{FF2B5EF4-FFF2-40B4-BE49-F238E27FC236}">
                      <a16:creationId xmlns:a16="http://schemas.microsoft.com/office/drawing/2014/main" id="{F765ED83-2088-F25A-969F-F007A7CF78F8}"/>
                    </a:ext>
                  </a:extLst>
                </p:cNvPr>
                <p:cNvSpPr/>
                <p:nvPr/>
              </p:nvSpPr>
              <p:spPr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12</a:t>
                  </a:r>
                  <a:endParaRPr dirty="0"/>
                </a:p>
              </p:txBody>
            </p:sp>
          </p:grpSp>
          <p:grpSp>
            <p:nvGrpSpPr>
              <p:cNvPr id="51" name="Shape 261">
                <a:extLst>
                  <a:ext uri="{FF2B5EF4-FFF2-40B4-BE49-F238E27FC236}">
                    <a16:creationId xmlns:a16="http://schemas.microsoft.com/office/drawing/2014/main" id="{E224F72B-B579-9969-C115-1B0C67A49267}"/>
                  </a:ext>
                </a:extLst>
              </p:cNvPr>
              <p:cNvGrpSpPr/>
              <p:nvPr/>
            </p:nvGrpSpPr>
            <p:grpSpPr>
              <a:xfrm>
                <a:off x="576" y="1728"/>
                <a:ext cx="528" cy="224"/>
                <a:chOff x="0" y="0"/>
                <a:chExt cx="528" cy="224"/>
              </a:xfrm>
            </p:grpSpPr>
            <p:sp>
              <p:nvSpPr>
                <p:cNvPr id="79" name="Shape 262">
                  <a:extLst>
                    <a:ext uri="{FF2B5EF4-FFF2-40B4-BE49-F238E27FC236}">
                      <a16:creationId xmlns:a16="http://schemas.microsoft.com/office/drawing/2014/main" id="{EC8532AF-DD22-CFDC-9C43-ADFE572ECC7E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0" name="Shape 263">
                  <a:extLst>
                    <a:ext uri="{FF2B5EF4-FFF2-40B4-BE49-F238E27FC236}">
                      <a16:creationId xmlns:a16="http://schemas.microsoft.com/office/drawing/2014/main" id="{F54BC211-810D-91CE-E055-A6D9AADD559E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1100</a:t>
                  </a:r>
                  <a:endParaRPr dirty="0"/>
                </a:p>
              </p:txBody>
            </p:sp>
          </p:grpSp>
          <p:grpSp>
            <p:nvGrpSpPr>
              <p:cNvPr id="52" name="Shape 264">
                <a:extLst>
                  <a:ext uri="{FF2B5EF4-FFF2-40B4-BE49-F238E27FC236}">
                    <a16:creationId xmlns:a16="http://schemas.microsoft.com/office/drawing/2014/main" id="{E6893CED-5AB8-90AD-BB45-D2272FCAC297}"/>
                  </a:ext>
                </a:extLst>
              </p:cNvPr>
              <p:cNvGrpSpPr/>
              <p:nvPr/>
            </p:nvGrpSpPr>
            <p:grpSpPr>
              <a:xfrm>
                <a:off x="0" y="1872"/>
                <a:ext cx="288" cy="224"/>
                <a:chOff x="0" y="0"/>
                <a:chExt cx="288" cy="224"/>
              </a:xfrm>
            </p:grpSpPr>
            <p:sp>
              <p:nvSpPr>
                <p:cNvPr id="77" name="Shape 265">
                  <a:extLst>
                    <a:ext uri="{FF2B5EF4-FFF2-40B4-BE49-F238E27FC236}">
                      <a16:creationId xmlns:a16="http://schemas.microsoft.com/office/drawing/2014/main" id="{1E29FCE2-857A-C101-0967-67F68C59A004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8" name="Shape 266">
                  <a:extLst>
                    <a:ext uri="{FF2B5EF4-FFF2-40B4-BE49-F238E27FC236}">
                      <a16:creationId xmlns:a16="http://schemas.microsoft.com/office/drawing/2014/main" id="{6A47ED3B-77BF-7617-B2B9-138AC4431D93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D</a:t>
                  </a:r>
                  <a:endParaRPr dirty="0"/>
                </a:p>
              </p:txBody>
            </p:sp>
          </p:grpSp>
          <p:grpSp>
            <p:nvGrpSpPr>
              <p:cNvPr id="53" name="Shape 267">
                <a:extLst>
                  <a:ext uri="{FF2B5EF4-FFF2-40B4-BE49-F238E27FC236}">
                    <a16:creationId xmlns:a16="http://schemas.microsoft.com/office/drawing/2014/main" id="{07DE63A7-F8AD-A461-2AE5-FC84B144D7AC}"/>
                  </a:ext>
                </a:extLst>
              </p:cNvPr>
              <p:cNvGrpSpPr/>
              <p:nvPr/>
            </p:nvGrpSpPr>
            <p:grpSpPr>
              <a:xfrm>
                <a:off x="288" y="1872"/>
                <a:ext cx="288" cy="224"/>
                <a:chOff x="0" y="0"/>
                <a:chExt cx="288" cy="224"/>
              </a:xfrm>
            </p:grpSpPr>
            <p:sp>
              <p:nvSpPr>
                <p:cNvPr id="75" name="Shape 268">
                  <a:extLst>
                    <a:ext uri="{FF2B5EF4-FFF2-40B4-BE49-F238E27FC236}">
                      <a16:creationId xmlns:a16="http://schemas.microsoft.com/office/drawing/2014/main" id="{DD186402-1017-6962-2B4D-64ABE7165A7D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6" name="Shape 269">
                  <a:extLst>
                    <a:ext uri="{FF2B5EF4-FFF2-40B4-BE49-F238E27FC236}">
                      <a16:creationId xmlns:a16="http://schemas.microsoft.com/office/drawing/2014/main" id="{75393EDE-21B3-EB7C-975A-462DC97E75FC}"/>
                    </a:ext>
                  </a:extLst>
                </p:cNvPr>
                <p:cNvSpPr/>
                <p:nvPr/>
              </p:nvSpPr>
              <p:spPr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13</a:t>
                  </a:r>
                  <a:endParaRPr dirty="0"/>
                </a:p>
              </p:txBody>
            </p:sp>
          </p:grpSp>
          <p:grpSp>
            <p:nvGrpSpPr>
              <p:cNvPr id="54" name="Shape 270">
                <a:extLst>
                  <a:ext uri="{FF2B5EF4-FFF2-40B4-BE49-F238E27FC236}">
                    <a16:creationId xmlns:a16="http://schemas.microsoft.com/office/drawing/2014/main" id="{4CF54AEE-3C50-B61B-CA09-B11FE62A401B}"/>
                  </a:ext>
                </a:extLst>
              </p:cNvPr>
              <p:cNvGrpSpPr/>
              <p:nvPr/>
            </p:nvGrpSpPr>
            <p:grpSpPr>
              <a:xfrm>
                <a:off x="576" y="1872"/>
                <a:ext cx="528" cy="224"/>
                <a:chOff x="0" y="0"/>
                <a:chExt cx="528" cy="224"/>
              </a:xfrm>
            </p:grpSpPr>
            <p:sp>
              <p:nvSpPr>
                <p:cNvPr id="73" name="Shape 271">
                  <a:extLst>
                    <a:ext uri="{FF2B5EF4-FFF2-40B4-BE49-F238E27FC236}">
                      <a16:creationId xmlns:a16="http://schemas.microsoft.com/office/drawing/2014/main" id="{F1CB870E-64C7-E984-2FA8-3E63C3DB5587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4" name="Shape 272">
                  <a:extLst>
                    <a:ext uri="{FF2B5EF4-FFF2-40B4-BE49-F238E27FC236}">
                      <a16:creationId xmlns:a16="http://schemas.microsoft.com/office/drawing/2014/main" id="{8032FA6B-77DF-48B1-EE2A-E1714009867B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1101</a:t>
                  </a:r>
                  <a:endParaRPr dirty="0"/>
                </a:p>
              </p:txBody>
            </p:sp>
          </p:grpSp>
          <p:grpSp>
            <p:nvGrpSpPr>
              <p:cNvPr id="55" name="Shape 273">
                <a:extLst>
                  <a:ext uri="{FF2B5EF4-FFF2-40B4-BE49-F238E27FC236}">
                    <a16:creationId xmlns:a16="http://schemas.microsoft.com/office/drawing/2014/main" id="{FBC1F6CD-16B1-A780-EB46-94AF24B1D32B}"/>
                  </a:ext>
                </a:extLst>
              </p:cNvPr>
              <p:cNvGrpSpPr/>
              <p:nvPr/>
            </p:nvGrpSpPr>
            <p:grpSpPr>
              <a:xfrm>
                <a:off x="0" y="2016"/>
                <a:ext cx="288" cy="224"/>
                <a:chOff x="0" y="0"/>
                <a:chExt cx="288" cy="224"/>
              </a:xfrm>
            </p:grpSpPr>
            <p:sp>
              <p:nvSpPr>
                <p:cNvPr id="71" name="Shape 274">
                  <a:extLst>
                    <a:ext uri="{FF2B5EF4-FFF2-40B4-BE49-F238E27FC236}">
                      <a16:creationId xmlns:a16="http://schemas.microsoft.com/office/drawing/2014/main" id="{EF255E11-C5E2-7E23-D4B0-B3433DA5CF01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2" name="Shape 275">
                  <a:extLst>
                    <a:ext uri="{FF2B5EF4-FFF2-40B4-BE49-F238E27FC236}">
                      <a16:creationId xmlns:a16="http://schemas.microsoft.com/office/drawing/2014/main" id="{3A450A3F-2D74-1F52-895B-4F890208C7D6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E</a:t>
                  </a:r>
                  <a:endParaRPr dirty="0"/>
                </a:p>
              </p:txBody>
            </p:sp>
          </p:grpSp>
          <p:grpSp>
            <p:nvGrpSpPr>
              <p:cNvPr id="56" name="Shape 276">
                <a:extLst>
                  <a:ext uri="{FF2B5EF4-FFF2-40B4-BE49-F238E27FC236}">
                    <a16:creationId xmlns:a16="http://schemas.microsoft.com/office/drawing/2014/main" id="{C545719A-BD80-2A93-70C8-4ACBCADAF559}"/>
                  </a:ext>
                </a:extLst>
              </p:cNvPr>
              <p:cNvGrpSpPr/>
              <p:nvPr/>
            </p:nvGrpSpPr>
            <p:grpSpPr>
              <a:xfrm>
                <a:off x="288" y="2016"/>
                <a:ext cx="288" cy="224"/>
                <a:chOff x="0" y="0"/>
                <a:chExt cx="288" cy="224"/>
              </a:xfrm>
            </p:grpSpPr>
            <p:sp>
              <p:nvSpPr>
                <p:cNvPr id="69" name="Shape 277">
                  <a:extLst>
                    <a:ext uri="{FF2B5EF4-FFF2-40B4-BE49-F238E27FC236}">
                      <a16:creationId xmlns:a16="http://schemas.microsoft.com/office/drawing/2014/main" id="{772867B8-959E-34AD-B486-961759C3069D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0" name="Shape 278">
                  <a:extLst>
                    <a:ext uri="{FF2B5EF4-FFF2-40B4-BE49-F238E27FC236}">
                      <a16:creationId xmlns:a16="http://schemas.microsoft.com/office/drawing/2014/main" id="{A6DFB7DF-A2ED-94CC-D89D-974D1F68F015}"/>
                    </a:ext>
                  </a:extLst>
                </p:cNvPr>
                <p:cNvSpPr/>
                <p:nvPr/>
              </p:nvSpPr>
              <p:spPr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14</a:t>
                  </a:r>
                  <a:endParaRPr dirty="0"/>
                </a:p>
              </p:txBody>
            </p:sp>
          </p:grpSp>
          <p:grpSp>
            <p:nvGrpSpPr>
              <p:cNvPr id="57" name="Shape 279">
                <a:extLst>
                  <a:ext uri="{FF2B5EF4-FFF2-40B4-BE49-F238E27FC236}">
                    <a16:creationId xmlns:a16="http://schemas.microsoft.com/office/drawing/2014/main" id="{37DEB992-04A6-046A-BFF5-8FFCD8618163}"/>
                  </a:ext>
                </a:extLst>
              </p:cNvPr>
              <p:cNvGrpSpPr/>
              <p:nvPr/>
            </p:nvGrpSpPr>
            <p:grpSpPr>
              <a:xfrm>
                <a:off x="576" y="2016"/>
                <a:ext cx="528" cy="224"/>
                <a:chOff x="0" y="0"/>
                <a:chExt cx="528" cy="224"/>
              </a:xfrm>
            </p:grpSpPr>
            <p:sp>
              <p:nvSpPr>
                <p:cNvPr id="67" name="Shape 280">
                  <a:extLst>
                    <a:ext uri="{FF2B5EF4-FFF2-40B4-BE49-F238E27FC236}">
                      <a16:creationId xmlns:a16="http://schemas.microsoft.com/office/drawing/2014/main" id="{EBFDE20A-3239-7FEB-5CA0-7B88854CC71B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68" name="Shape 281">
                  <a:extLst>
                    <a:ext uri="{FF2B5EF4-FFF2-40B4-BE49-F238E27FC236}">
                      <a16:creationId xmlns:a16="http://schemas.microsoft.com/office/drawing/2014/main" id="{D56B9F28-A3E0-0E3F-7645-53289DD6947D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1110</a:t>
                  </a:r>
                  <a:endParaRPr dirty="0"/>
                </a:p>
              </p:txBody>
            </p:sp>
          </p:grpSp>
          <p:grpSp>
            <p:nvGrpSpPr>
              <p:cNvPr id="58" name="Shape 282">
                <a:extLst>
                  <a:ext uri="{FF2B5EF4-FFF2-40B4-BE49-F238E27FC236}">
                    <a16:creationId xmlns:a16="http://schemas.microsoft.com/office/drawing/2014/main" id="{D6735A41-70F2-A074-493E-E458E92F5BB5}"/>
                  </a:ext>
                </a:extLst>
              </p:cNvPr>
              <p:cNvGrpSpPr/>
              <p:nvPr/>
            </p:nvGrpSpPr>
            <p:grpSpPr>
              <a:xfrm>
                <a:off x="0" y="2160"/>
                <a:ext cx="288" cy="224"/>
                <a:chOff x="0" y="0"/>
                <a:chExt cx="288" cy="224"/>
              </a:xfrm>
            </p:grpSpPr>
            <p:sp>
              <p:nvSpPr>
                <p:cNvPr id="65" name="Shape 283">
                  <a:extLst>
                    <a:ext uri="{FF2B5EF4-FFF2-40B4-BE49-F238E27FC236}">
                      <a16:creationId xmlns:a16="http://schemas.microsoft.com/office/drawing/2014/main" id="{2751F715-0105-AA2C-E946-C7BBB9C3185A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66" name="Shape 284">
                  <a:extLst>
                    <a:ext uri="{FF2B5EF4-FFF2-40B4-BE49-F238E27FC236}">
                      <a16:creationId xmlns:a16="http://schemas.microsoft.com/office/drawing/2014/main" id="{784825F4-9C41-1272-ED9E-7FB4767A09A0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F</a:t>
                  </a:r>
                  <a:endParaRPr dirty="0"/>
                </a:p>
              </p:txBody>
            </p:sp>
          </p:grpSp>
          <p:grpSp>
            <p:nvGrpSpPr>
              <p:cNvPr id="59" name="Shape 285">
                <a:extLst>
                  <a:ext uri="{FF2B5EF4-FFF2-40B4-BE49-F238E27FC236}">
                    <a16:creationId xmlns:a16="http://schemas.microsoft.com/office/drawing/2014/main" id="{8AC3E674-4922-7E4C-6F29-75649002DD17}"/>
                  </a:ext>
                </a:extLst>
              </p:cNvPr>
              <p:cNvGrpSpPr/>
              <p:nvPr/>
            </p:nvGrpSpPr>
            <p:grpSpPr>
              <a:xfrm>
                <a:off x="288" y="2160"/>
                <a:ext cx="288" cy="224"/>
                <a:chOff x="0" y="0"/>
                <a:chExt cx="288" cy="224"/>
              </a:xfrm>
            </p:grpSpPr>
            <p:sp>
              <p:nvSpPr>
                <p:cNvPr id="63" name="Shape 286">
                  <a:extLst>
                    <a:ext uri="{FF2B5EF4-FFF2-40B4-BE49-F238E27FC236}">
                      <a16:creationId xmlns:a16="http://schemas.microsoft.com/office/drawing/2014/main" id="{A678F4B1-E03B-BF13-9134-E40BDF36F8A3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64" name="Shape 287">
                  <a:extLst>
                    <a:ext uri="{FF2B5EF4-FFF2-40B4-BE49-F238E27FC236}">
                      <a16:creationId xmlns:a16="http://schemas.microsoft.com/office/drawing/2014/main" id="{753304BA-3AE5-284A-C969-059D8F0537B8}"/>
                    </a:ext>
                  </a:extLst>
                </p:cNvPr>
                <p:cNvSpPr/>
                <p:nvPr/>
              </p:nvSpPr>
              <p:spPr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15</a:t>
                  </a:r>
                  <a:endParaRPr dirty="0"/>
                </a:p>
              </p:txBody>
            </p:sp>
          </p:grpSp>
          <p:grpSp>
            <p:nvGrpSpPr>
              <p:cNvPr id="60" name="Shape 288">
                <a:extLst>
                  <a:ext uri="{FF2B5EF4-FFF2-40B4-BE49-F238E27FC236}">
                    <a16:creationId xmlns:a16="http://schemas.microsoft.com/office/drawing/2014/main" id="{90B99139-F2D3-B6E9-DEC8-FB3E47D0334B}"/>
                  </a:ext>
                </a:extLst>
              </p:cNvPr>
              <p:cNvGrpSpPr/>
              <p:nvPr/>
            </p:nvGrpSpPr>
            <p:grpSpPr>
              <a:xfrm>
                <a:off x="576" y="2160"/>
                <a:ext cx="528" cy="224"/>
                <a:chOff x="0" y="0"/>
                <a:chExt cx="528" cy="224"/>
              </a:xfrm>
            </p:grpSpPr>
            <p:sp>
              <p:nvSpPr>
                <p:cNvPr id="61" name="Shape 289">
                  <a:extLst>
                    <a:ext uri="{FF2B5EF4-FFF2-40B4-BE49-F238E27FC236}">
                      <a16:creationId xmlns:a16="http://schemas.microsoft.com/office/drawing/2014/main" id="{8E372D96-F405-7BEA-F335-BACC4101437F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62" name="Shape 290">
                  <a:extLst>
                    <a:ext uri="{FF2B5EF4-FFF2-40B4-BE49-F238E27FC236}">
                      <a16:creationId xmlns:a16="http://schemas.microsoft.com/office/drawing/2014/main" id="{8F1AD0DC-A0C1-9869-BF4A-A89171D4F08D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1111</a:t>
                  </a:r>
                  <a:endParaRPr dirty="0"/>
                </a:p>
              </p:txBody>
            </p:sp>
          </p:grpSp>
        </p:grpSp>
        <p:sp>
          <p:nvSpPr>
            <p:cNvPr id="7" name="Shape 291">
              <a:extLst>
                <a:ext uri="{FF2B5EF4-FFF2-40B4-BE49-F238E27FC236}">
                  <a16:creationId xmlns:a16="http://schemas.microsoft.com/office/drawing/2014/main" id="{E6A15800-A229-29A9-78BF-06DD33E7DB89}"/>
                </a:ext>
              </a:extLst>
            </p:cNvPr>
            <p:cNvSpPr/>
            <p:nvPr/>
          </p:nvSpPr>
          <p:spPr>
            <a:xfrm rot="-2340000">
              <a:off x="50" y="267"/>
              <a:ext cx="362" cy="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Hex</a:t>
              </a:r>
              <a:endParaRPr/>
            </a:p>
          </p:txBody>
        </p:sp>
        <p:sp>
          <p:nvSpPr>
            <p:cNvPr id="8" name="Shape 292">
              <a:extLst>
                <a:ext uri="{FF2B5EF4-FFF2-40B4-BE49-F238E27FC236}">
                  <a16:creationId xmlns:a16="http://schemas.microsoft.com/office/drawing/2014/main" id="{C14D3EAA-56CD-87F8-EC76-96E89828CC1F}"/>
                </a:ext>
              </a:extLst>
            </p:cNvPr>
            <p:cNvSpPr/>
            <p:nvPr/>
          </p:nvSpPr>
          <p:spPr>
            <a:xfrm rot="19260000">
              <a:off x="302" y="162"/>
              <a:ext cx="698" cy="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Decimal</a:t>
              </a:r>
              <a:endParaRPr dirty="0"/>
            </a:p>
          </p:txBody>
        </p:sp>
        <p:sp>
          <p:nvSpPr>
            <p:cNvPr id="9" name="Shape 293">
              <a:extLst>
                <a:ext uri="{FF2B5EF4-FFF2-40B4-BE49-F238E27FC236}">
                  <a16:creationId xmlns:a16="http://schemas.microsoft.com/office/drawing/2014/main" id="{607F9F84-7E54-6036-E3ED-A5B4012A2F5F}"/>
                </a:ext>
              </a:extLst>
            </p:cNvPr>
            <p:cNvSpPr/>
            <p:nvPr/>
          </p:nvSpPr>
          <p:spPr>
            <a:xfrm rot="-2340000">
              <a:off x="606" y="210"/>
              <a:ext cx="546" cy="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Binary</a:t>
              </a:r>
              <a:endParaRPr dirty="0"/>
            </a:p>
          </p:txBody>
        </p:sp>
      </p:grpSp>
      <p:sp>
        <p:nvSpPr>
          <p:cNvPr id="157" name="Shape 294">
            <a:extLst>
              <a:ext uri="{FF2B5EF4-FFF2-40B4-BE49-F238E27FC236}">
                <a16:creationId xmlns:a16="http://schemas.microsoft.com/office/drawing/2014/main" id="{B877C491-E3CF-5C02-EC80-0F13FF3BA3E6}"/>
              </a:ext>
            </a:extLst>
          </p:cNvPr>
          <p:cNvSpPr/>
          <p:nvPr/>
        </p:nvSpPr>
        <p:spPr>
          <a:xfrm>
            <a:off x="6817612" y="5284270"/>
            <a:ext cx="497764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15213: 0011 1011 0110 1101</a:t>
            </a:r>
            <a:endParaRPr sz="2400" b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8" name="Shape 295">
            <a:extLst>
              <a:ext uri="{FF2B5EF4-FFF2-40B4-BE49-F238E27FC236}">
                <a16:creationId xmlns:a16="http://schemas.microsoft.com/office/drawing/2014/main" id="{445A8087-61FE-B0FE-C97C-B4B25147DF41}"/>
              </a:ext>
            </a:extLst>
          </p:cNvPr>
          <p:cNvSpPr/>
          <p:nvPr/>
        </p:nvSpPr>
        <p:spPr>
          <a:xfrm rot="16200000">
            <a:off x="8451922" y="5398172"/>
            <a:ext cx="176574" cy="610125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</a:pPr>
            <a:endParaRPr sz="24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9" name="Shape 296">
            <a:extLst>
              <a:ext uri="{FF2B5EF4-FFF2-40B4-BE49-F238E27FC236}">
                <a16:creationId xmlns:a16="http://schemas.microsoft.com/office/drawing/2014/main" id="{64DA5936-693A-A33D-1820-D0AE9970C223}"/>
              </a:ext>
            </a:extLst>
          </p:cNvPr>
          <p:cNvSpPr/>
          <p:nvPr/>
        </p:nvSpPr>
        <p:spPr>
          <a:xfrm rot="16200000">
            <a:off x="9375794" y="5398172"/>
            <a:ext cx="176574" cy="610125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</a:pPr>
            <a:endParaRPr sz="24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0" name="Shape 297">
            <a:extLst>
              <a:ext uri="{FF2B5EF4-FFF2-40B4-BE49-F238E27FC236}">
                <a16:creationId xmlns:a16="http://schemas.microsoft.com/office/drawing/2014/main" id="{705AA11D-5BB4-AFAE-1BB5-2A42E2D97FFF}"/>
              </a:ext>
            </a:extLst>
          </p:cNvPr>
          <p:cNvSpPr/>
          <p:nvPr/>
        </p:nvSpPr>
        <p:spPr>
          <a:xfrm rot="16200000">
            <a:off x="10296500" y="5398172"/>
            <a:ext cx="176574" cy="610125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</a:pPr>
            <a:endParaRPr sz="24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1" name="Shape 298">
            <a:extLst>
              <a:ext uri="{FF2B5EF4-FFF2-40B4-BE49-F238E27FC236}">
                <a16:creationId xmlns:a16="http://schemas.microsoft.com/office/drawing/2014/main" id="{D0A2444B-D92E-74DF-1534-D32E39ECFBB2}"/>
              </a:ext>
            </a:extLst>
          </p:cNvPr>
          <p:cNvSpPr/>
          <p:nvPr/>
        </p:nvSpPr>
        <p:spPr>
          <a:xfrm rot="16200000">
            <a:off x="11188674" y="5398172"/>
            <a:ext cx="176574" cy="610125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</a:pPr>
            <a:endParaRPr sz="24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2" name="Shape 299">
            <a:extLst>
              <a:ext uri="{FF2B5EF4-FFF2-40B4-BE49-F238E27FC236}">
                <a16:creationId xmlns:a16="http://schemas.microsoft.com/office/drawing/2014/main" id="{C4DF10EC-15DD-063C-9845-8F42F5FB1F96}"/>
              </a:ext>
            </a:extLst>
          </p:cNvPr>
          <p:cNvSpPr/>
          <p:nvPr/>
        </p:nvSpPr>
        <p:spPr>
          <a:xfrm>
            <a:off x="8355703" y="5858184"/>
            <a:ext cx="3690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24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3" name="Shape 300">
            <a:extLst>
              <a:ext uri="{FF2B5EF4-FFF2-40B4-BE49-F238E27FC236}">
                <a16:creationId xmlns:a16="http://schemas.microsoft.com/office/drawing/2014/main" id="{0DB4596C-F9B9-0C59-2038-101675D6C2F3}"/>
              </a:ext>
            </a:extLst>
          </p:cNvPr>
          <p:cNvSpPr/>
          <p:nvPr/>
        </p:nvSpPr>
        <p:spPr>
          <a:xfrm>
            <a:off x="9279575" y="5858184"/>
            <a:ext cx="3690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 sz="24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4" name="Shape 301">
            <a:extLst>
              <a:ext uri="{FF2B5EF4-FFF2-40B4-BE49-F238E27FC236}">
                <a16:creationId xmlns:a16="http://schemas.microsoft.com/office/drawing/2014/main" id="{6474ACBB-13B9-DB27-AE3D-4D69F584EE50}"/>
              </a:ext>
            </a:extLst>
          </p:cNvPr>
          <p:cNvSpPr/>
          <p:nvPr/>
        </p:nvSpPr>
        <p:spPr>
          <a:xfrm>
            <a:off x="10200281" y="5858184"/>
            <a:ext cx="3690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endParaRPr sz="24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5" name="Shape 302">
            <a:extLst>
              <a:ext uri="{FF2B5EF4-FFF2-40B4-BE49-F238E27FC236}">
                <a16:creationId xmlns:a16="http://schemas.microsoft.com/office/drawing/2014/main" id="{77474B36-FB2B-CEEE-2A77-2F103D0CF72F}"/>
              </a:ext>
            </a:extLst>
          </p:cNvPr>
          <p:cNvSpPr/>
          <p:nvPr/>
        </p:nvSpPr>
        <p:spPr>
          <a:xfrm>
            <a:off x="11092455" y="5858184"/>
            <a:ext cx="3690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</a:t>
            </a:r>
            <a:endParaRPr sz="24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6943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360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计算机中的数据类型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不同的表示法在相同的位组合下的表示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二进制：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00000000</a:t>
            </a:r>
            <a:r>
              <a:rPr lang="en-US" altLang="zh-CN" sz="20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11111111</a:t>
            </a:r>
            <a:r>
              <a:rPr lang="en-US" altLang="zh-CN" sz="20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十进制：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0</a:t>
            </a:r>
            <a:r>
              <a:rPr lang="en-US" altLang="zh-CN" sz="20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255</a:t>
            </a:r>
            <a:r>
              <a:rPr lang="en-US" altLang="zh-CN" sz="20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十六进制：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00</a:t>
            </a:r>
            <a:r>
              <a:rPr lang="en-US" altLang="zh-CN" sz="20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FF</a:t>
            </a:r>
            <a:r>
              <a:rPr lang="en-US" altLang="zh-CN" sz="20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 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十六进制：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使用数字“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”和字母“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”表示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个不同的数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5401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362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计算机中的数据类型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如果在计算机上能对以某种表示法编码的信息进行运算，这种特殊的表示法就可以被称为</a:t>
            </a:r>
            <a:r>
              <a:rPr lang="zh-CN" altLang="en-US" sz="2400" dirty="0">
                <a:solidFill>
                  <a:srgbClr val="BD934E"/>
                </a:solidFill>
              </a:rPr>
              <a:t>数据类型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在大多数计算机上存在着多种数值表示方法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用来表示进行算术运算的正负整数的</a:t>
            </a:r>
            <a:r>
              <a:rPr lang="zh-CN" altLang="en-US" sz="2000" dirty="0">
                <a:solidFill>
                  <a:srgbClr val="BD934E"/>
                </a:solidFill>
              </a:rPr>
              <a:t>二进制补码整数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用来表示从键盘输入计算机或显示在计算机显示器上的字符的</a:t>
            </a:r>
            <a:r>
              <a:rPr lang="en" altLang="zh-CN" sz="2000" dirty="0">
                <a:solidFill>
                  <a:srgbClr val="BD934E"/>
                </a:solidFill>
              </a:rPr>
              <a:t>ASCII</a:t>
            </a:r>
            <a:r>
              <a:rPr lang="zh-CN" altLang="en-US" sz="2000" dirty="0">
                <a:solidFill>
                  <a:srgbClr val="BD934E"/>
                </a:solidFill>
              </a:rPr>
              <a:t>码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类似于十进制“科学计数法”的</a:t>
            </a:r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  <a:endParaRPr lang="en-US" altLang="zh-CN" sz="2000" dirty="0">
              <a:solidFill>
                <a:srgbClr val="BD934E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0879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比特和数据类型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979265" cy="2478241"/>
            <a:chOff x="1887176" y="1780605"/>
            <a:chExt cx="2643362" cy="247824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87176" y="3121290"/>
              <a:ext cx="2643362" cy="113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在现代计算机里，所有信息都是采用</a:t>
              </a:r>
              <a:r>
                <a:rPr lang="zh-CN" altLang="en-US" dirty="0">
                  <a:solidFill>
                    <a:srgbClr val="BD934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数字化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的形式表示的：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整数、小数、文字、图像、声音等等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2095335" cy="1119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当一个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程序执行时，在计算机内部究竟发生了什么？</a:t>
              </a:r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457200" indent="-457200">
                <a:lnSpc>
                  <a:spcPct val="125000"/>
                </a:lnSpc>
                <a:buFont typeface="Wingdings" pitchFamily="2" charset="2"/>
                <a:buChar char="ü"/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需要从最底层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计算机内表示数值的方式开始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9090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5DC95757-D918-F73F-AF9E-FA14BB78D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2933" y="971229"/>
            <a:ext cx="4167187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10000"/>
              </a:spcBef>
              <a:buFontTx/>
              <a:buNone/>
            </a:pPr>
            <a:r>
              <a:rPr lang="en-US" altLang="zh-CN" sz="2200" dirty="0">
                <a:solidFill>
                  <a:schemeClr val="accent2"/>
                </a:solidFill>
              </a:rPr>
              <a:t>/*---</a:t>
            </a:r>
            <a:r>
              <a:rPr lang="en-US" altLang="zh-CN" sz="2200" dirty="0" err="1">
                <a:solidFill>
                  <a:schemeClr val="accent2"/>
                </a:solidFill>
              </a:rPr>
              <a:t>sum.c</a:t>
            </a:r>
            <a:r>
              <a:rPr lang="en-US" altLang="zh-CN" sz="2200" dirty="0">
                <a:solidFill>
                  <a:schemeClr val="accent2"/>
                </a:solidFill>
              </a:rPr>
              <a:t>---*/</a:t>
            </a:r>
          </a:p>
          <a:p>
            <a:pPr>
              <a:buFontTx/>
              <a:buNone/>
            </a:pPr>
            <a:r>
              <a:rPr lang="en-US" altLang="zh-CN" sz="2200" dirty="0"/>
              <a:t>int sum(int a[ ], unsigned </a:t>
            </a:r>
            <a:r>
              <a:rPr lang="en-US" altLang="zh-CN" sz="2200" dirty="0" err="1"/>
              <a:t>len</a:t>
            </a:r>
            <a:r>
              <a:rPr lang="en-US" altLang="zh-CN" sz="2200" dirty="0"/>
              <a:t>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{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	int 	</a:t>
            </a:r>
            <a:r>
              <a:rPr lang="en-US" altLang="zh-CN" sz="2200" dirty="0" err="1"/>
              <a:t>i</a:t>
            </a:r>
            <a:r>
              <a:rPr lang="zh-CN" altLang="en-US" sz="2200" dirty="0"/>
              <a:t>，</a:t>
            </a:r>
            <a:r>
              <a:rPr lang="en-US" altLang="zh-CN" sz="2200" dirty="0"/>
              <a:t>sum = 0;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	for	(</a:t>
            </a:r>
            <a:r>
              <a:rPr lang="en-US" altLang="zh-CN" sz="2200" dirty="0" err="1"/>
              <a:t>i</a:t>
            </a:r>
            <a:r>
              <a:rPr lang="en-US" altLang="zh-CN" sz="2200" dirty="0"/>
              <a:t> = 0; </a:t>
            </a:r>
            <a:r>
              <a:rPr lang="en-US" altLang="zh-CN" sz="2200" dirty="0" err="1"/>
              <a:t>i</a:t>
            </a:r>
            <a:r>
              <a:rPr lang="en-US" altLang="zh-CN" sz="2200" dirty="0"/>
              <a:t> &lt;= </a:t>
            </a:r>
            <a:r>
              <a:rPr lang="en-US" altLang="zh-CN" sz="2200" dirty="0" err="1"/>
              <a:t>len</a:t>
            </a:r>
            <a:r>
              <a:rPr lang="en-US" altLang="zh-CN" sz="2200" dirty="0"/>
              <a:t>–1; </a:t>
            </a:r>
            <a:r>
              <a:rPr lang="en-US" altLang="zh-CN" sz="2200" dirty="0" err="1"/>
              <a:t>i</a:t>
            </a:r>
            <a:r>
              <a:rPr lang="en-US" altLang="zh-CN" sz="2200" dirty="0"/>
              <a:t>++)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      	sum += a[</a:t>
            </a:r>
            <a:r>
              <a:rPr lang="en-US" altLang="zh-CN" sz="2200" dirty="0" err="1"/>
              <a:t>i</a:t>
            </a:r>
            <a:r>
              <a:rPr lang="en-US" altLang="zh-CN" sz="2200" dirty="0"/>
              <a:t>];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	return sum;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}</a:t>
            </a:r>
            <a:endParaRPr lang="zh-CN" altLang="en-US" sz="2200" dirty="0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6BB8DEC5-C341-5E38-590F-3BC997A87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9920" y="3985892"/>
            <a:ext cx="3376613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10000"/>
              </a:spcBef>
              <a:buFontTx/>
              <a:buNone/>
            </a:pPr>
            <a:r>
              <a:rPr lang="en-US" altLang="zh-CN" sz="2200" dirty="0">
                <a:solidFill>
                  <a:schemeClr val="accent2"/>
                </a:solidFill>
              </a:rPr>
              <a:t>/*---</a:t>
            </a:r>
            <a:r>
              <a:rPr lang="en-US" altLang="zh-CN" sz="2200" dirty="0" err="1">
                <a:solidFill>
                  <a:schemeClr val="accent2"/>
                </a:solidFill>
              </a:rPr>
              <a:t>main.c</a:t>
            </a:r>
            <a:r>
              <a:rPr lang="en-US" altLang="zh-CN" sz="2200" dirty="0">
                <a:solidFill>
                  <a:schemeClr val="accent2"/>
                </a:solidFill>
              </a:rPr>
              <a:t>---*/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Tx/>
              <a:buNone/>
            </a:pPr>
            <a:r>
              <a:rPr lang="en-US" altLang="zh-CN" sz="2200" dirty="0"/>
              <a:t>int main()</a:t>
            </a:r>
            <a:endParaRPr lang="zh-CN" altLang="en-US" sz="2200" dirty="0"/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{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	int 	a[1]={100};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	int   sum; sum=sum(a,0);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    </a:t>
            </a:r>
            <a:r>
              <a:rPr lang="en-US" altLang="zh-CN" sz="2200" dirty="0" err="1"/>
              <a:t>printf</a:t>
            </a:r>
            <a:r>
              <a:rPr lang="en-US" altLang="zh-CN" sz="2200" dirty="0"/>
              <a:t>(“%</a:t>
            </a:r>
            <a:r>
              <a:rPr lang="en-US" altLang="zh-CN" sz="2200" dirty="0" err="1"/>
              <a:t>d”,sum</a:t>
            </a:r>
            <a:r>
              <a:rPr lang="en-US" altLang="zh-CN" sz="2200" dirty="0"/>
              <a:t>);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}</a:t>
            </a:r>
            <a:endParaRPr lang="zh-CN" altLang="en-US" sz="2200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AFAC30CF-1E36-C046-87A1-3DBD4A7E0733}"/>
              </a:ext>
            </a:extLst>
          </p:cNvPr>
          <p:cNvGrpSpPr>
            <a:grpSpLocks/>
          </p:cNvGrpSpPr>
          <p:nvPr/>
        </p:nvGrpSpPr>
        <p:grpSpPr bwMode="auto">
          <a:xfrm>
            <a:off x="3260144" y="971229"/>
            <a:ext cx="5310188" cy="4454525"/>
            <a:chOff x="1264" y="516"/>
            <a:chExt cx="3345" cy="2806"/>
          </a:xfrm>
        </p:grpSpPr>
        <p:sp>
          <p:nvSpPr>
            <p:cNvPr id="18" name="Line 6">
              <a:extLst>
                <a:ext uri="{FF2B5EF4-FFF2-40B4-BE49-F238E27FC236}">
                  <a16:creationId xmlns:a16="http://schemas.microsoft.com/office/drawing/2014/main" id="{C866FE4A-15E4-E4BD-7B25-174D4284AF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4" y="3294"/>
              <a:ext cx="31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7">
              <a:extLst>
                <a:ext uri="{FF2B5EF4-FFF2-40B4-BE49-F238E27FC236}">
                  <a16:creationId xmlns:a16="http://schemas.microsoft.com/office/drawing/2014/main" id="{38787CD1-1CE8-5978-8185-745C7561A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6" y="686"/>
              <a:ext cx="1786" cy="263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 Box 8">
              <a:extLst>
                <a:ext uri="{FF2B5EF4-FFF2-40B4-BE49-F238E27FC236}">
                  <a16:creationId xmlns:a16="http://schemas.microsoft.com/office/drawing/2014/main" id="{533B1639-1D7E-AC26-0602-52E05137CD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4" y="516"/>
              <a:ext cx="127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  <a:ea typeface="微软雅黑" panose="020B0503020204020204" pitchFamily="34" charset="-122"/>
                </a:rPr>
                <a:t>数据的表示</a:t>
              </a:r>
            </a:p>
          </p:txBody>
        </p: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2F51A9BC-2EEE-8916-D937-CAFC6FE40A75}"/>
              </a:ext>
            </a:extLst>
          </p:cNvPr>
          <p:cNvGrpSpPr>
            <a:grpSpLocks/>
          </p:cNvGrpSpPr>
          <p:nvPr/>
        </p:nvGrpSpPr>
        <p:grpSpPr bwMode="auto">
          <a:xfrm>
            <a:off x="2404482" y="1376042"/>
            <a:ext cx="6165850" cy="1755775"/>
            <a:chOff x="725" y="771"/>
            <a:chExt cx="3884" cy="1106"/>
          </a:xfrm>
        </p:grpSpPr>
        <p:sp>
          <p:nvSpPr>
            <p:cNvPr id="23" name="Line 10">
              <a:extLst>
                <a:ext uri="{FF2B5EF4-FFF2-40B4-BE49-F238E27FC236}">
                  <a16:creationId xmlns:a16="http://schemas.microsoft.com/office/drawing/2014/main" id="{9246CDB8-C895-3A65-1EE9-3D87646A51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5" y="1877"/>
              <a:ext cx="993" cy="0"/>
            </a:xfrm>
            <a:prstGeom prst="line">
              <a:avLst/>
            </a:prstGeom>
            <a:noFill/>
            <a:ln w="38100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11">
              <a:extLst>
                <a:ext uri="{FF2B5EF4-FFF2-40B4-BE49-F238E27FC236}">
                  <a16:creationId xmlns:a16="http://schemas.microsoft.com/office/drawing/2014/main" id="{CE1AB884-4AB2-FA2D-2251-A6BA33FB92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8" y="941"/>
              <a:ext cx="1644" cy="936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Text Box 12">
              <a:extLst>
                <a:ext uri="{FF2B5EF4-FFF2-40B4-BE49-F238E27FC236}">
                  <a16:creationId xmlns:a16="http://schemas.microsoft.com/office/drawing/2014/main" id="{54A3F5E0-5F3D-EA88-E20D-B8FDF45B1C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4" y="771"/>
              <a:ext cx="127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000">
                  <a:solidFill>
                    <a:srgbClr val="0066CC"/>
                  </a:solidFill>
                  <a:ea typeface="微软雅黑" panose="020B0503020204020204" pitchFamily="34" charset="-122"/>
                </a:rPr>
                <a:t>数据的运算</a:t>
              </a:r>
            </a:p>
          </p:txBody>
        </p:sp>
      </p:grpSp>
      <p:sp>
        <p:nvSpPr>
          <p:cNvPr id="26" name="Text Box 13">
            <a:extLst>
              <a:ext uri="{FF2B5EF4-FFF2-40B4-BE49-F238E27FC236}">
                <a16:creationId xmlns:a16="http://schemas.microsoft.com/office/drawing/2014/main" id="{C11A74B2-3A76-C73C-F7BE-75035E39F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5803" y="3032291"/>
            <a:ext cx="4729318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如果程序处理的是图像、视频、声音、文字等数据，那么，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）如何</a:t>
            </a:r>
            <a:r>
              <a:rPr lang="zh-CN" altLang="en-US" sz="2000" b="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</a:t>
            </a: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这些数据？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）如何</a:t>
            </a:r>
            <a:r>
              <a:rPr lang="zh-CN" altLang="en-US" sz="2000" b="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这些数据？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）如何</a:t>
            </a:r>
            <a:r>
              <a:rPr lang="zh-CN" altLang="en-US" sz="2000" b="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这些数据？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471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" name="组合 89">
            <a:extLst>
              <a:ext uri="{FF2B5EF4-FFF2-40B4-BE49-F238E27FC236}">
                <a16:creationId xmlns:a16="http://schemas.microsoft.com/office/drawing/2014/main" id="{92821A44-7859-A6B8-BA58-FAE07A4FC70B}"/>
              </a:ext>
            </a:extLst>
          </p:cNvPr>
          <p:cNvGrpSpPr>
            <a:grpSpLocks/>
          </p:cNvGrpSpPr>
          <p:nvPr/>
        </p:nvGrpSpPr>
        <p:grpSpPr bwMode="auto">
          <a:xfrm>
            <a:off x="9983789" y="1901826"/>
            <a:ext cx="522287" cy="4545013"/>
            <a:chOff x="8389256" y="1147423"/>
            <a:chExt cx="523310" cy="3164111"/>
          </a:xfrm>
        </p:grpSpPr>
        <p:cxnSp>
          <p:nvCxnSpPr>
            <p:cNvPr id="4" name="直接箭头连接符 76">
              <a:extLst>
                <a:ext uri="{FF2B5EF4-FFF2-40B4-BE49-F238E27FC236}">
                  <a16:creationId xmlns:a16="http://schemas.microsoft.com/office/drawing/2014/main" id="{EA192520-D4BE-F46C-3326-3D0AE61DD4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329716" y="2728685"/>
              <a:ext cx="3164111" cy="1588"/>
            </a:xfrm>
            <a:prstGeom prst="straightConnector1">
              <a:avLst/>
            </a:prstGeom>
            <a:noFill/>
            <a:ln w="31750" algn="ctr">
              <a:solidFill>
                <a:srgbClr val="FF006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" name="TextBox 77">
              <a:extLst>
                <a:ext uri="{FF2B5EF4-FFF2-40B4-BE49-F238E27FC236}">
                  <a16:creationId xmlns:a16="http://schemas.microsoft.com/office/drawing/2014/main" id="{F8B7B45F-F64C-EBFF-2226-D69FA65E0F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9256" y="1494447"/>
              <a:ext cx="478773" cy="1092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>
                  <a:solidFill>
                    <a:srgbClr val="FF006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具体实现</a:t>
              </a:r>
            </a:p>
          </p:txBody>
        </p:sp>
      </p:grpSp>
      <p:grpSp>
        <p:nvGrpSpPr>
          <p:cNvPr id="6" name="组合 88">
            <a:extLst>
              <a:ext uri="{FF2B5EF4-FFF2-40B4-BE49-F238E27FC236}">
                <a16:creationId xmlns:a16="http://schemas.microsoft.com/office/drawing/2014/main" id="{3BB41819-8B65-1F21-0F6B-BFA8A4ECB56E}"/>
              </a:ext>
            </a:extLst>
          </p:cNvPr>
          <p:cNvGrpSpPr>
            <a:grpSpLocks/>
          </p:cNvGrpSpPr>
          <p:nvPr/>
        </p:nvGrpSpPr>
        <p:grpSpPr bwMode="auto">
          <a:xfrm>
            <a:off x="9517064" y="1042989"/>
            <a:ext cx="479425" cy="4700587"/>
            <a:chOff x="4970430" y="1227253"/>
            <a:chExt cx="479764" cy="3164111"/>
          </a:xfrm>
        </p:grpSpPr>
        <p:cxnSp>
          <p:nvCxnSpPr>
            <p:cNvPr id="7" name="直接箭头连接符 86">
              <a:extLst>
                <a:ext uri="{FF2B5EF4-FFF2-40B4-BE49-F238E27FC236}">
                  <a16:creationId xmlns:a16="http://schemas.microsoft.com/office/drawing/2014/main" id="{1D4340C0-C742-0048-0CB3-28A7C7A5397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389168" y="2808515"/>
              <a:ext cx="3164111" cy="1588"/>
            </a:xfrm>
            <a:prstGeom prst="straightConnector1">
              <a:avLst/>
            </a:prstGeom>
            <a:noFill/>
            <a:ln w="31750" algn="ctr">
              <a:solidFill>
                <a:srgbClr val="FF0066"/>
              </a:solidFill>
              <a:round/>
              <a:headEnd type="arrow" w="lg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TextBox 87">
              <a:extLst>
                <a:ext uri="{FF2B5EF4-FFF2-40B4-BE49-F238E27FC236}">
                  <a16:creationId xmlns:a16="http://schemas.microsoft.com/office/drawing/2014/main" id="{92EC8104-FB4F-A975-F773-384FEA19E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0430" y="1501882"/>
              <a:ext cx="479764" cy="1056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>
                  <a:solidFill>
                    <a:srgbClr val="FF006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抽象概括</a:t>
              </a:r>
            </a:p>
          </p:txBody>
        </p:sp>
      </p:grpSp>
      <p:grpSp>
        <p:nvGrpSpPr>
          <p:cNvPr id="9" name="组合 73">
            <a:extLst>
              <a:ext uri="{FF2B5EF4-FFF2-40B4-BE49-F238E27FC236}">
                <a16:creationId xmlns:a16="http://schemas.microsoft.com/office/drawing/2014/main" id="{5FA175AE-705E-1A72-FE18-6E678EB3D481}"/>
              </a:ext>
            </a:extLst>
          </p:cNvPr>
          <p:cNvGrpSpPr>
            <a:grpSpLocks/>
          </p:cNvGrpSpPr>
          <p:nvPr/>
        </p:nvGrpSpPr>
        <p:grpSpPr bwMode="auto">
          <a:xfrm>
            <a:off x="1639888" y="998539"/>
            <a:ext cx="4400550" cy="5661025"/>
            <a:chOff x="116118" y="740228"/>
            <a:chExt cx="4426861" cy="5779352"/>
          </a:xfrm>
        </p:grpSpPr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25982884-5B4A-28AD-F2A5-5EF6230AD3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385" y="740228"/>
              <a:ext cx="2090462" cy="43989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感知环境信息</a:t>
              </a:r>
            </a:p>
          </p:txBody>
        </p:sp>
        <p:cxnSp>
          <p:nvCxnSpPr>
            <p:cNvPr id="11" name="直接箭头连接符 12">
              <a:extLst>
                <a:ext uri="{FF2B5EF4-FFF2-40B4-BE49-F238E27FC236}">
                  <a16:creationId xmlns:a16="http://schemas.microsoft.com/office/drawing/2014/main" id="{5A478BE9-209C-D60A-1A77-9F4407BF88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285821" y="1180121"/>
              <a:ext cx="357" cy="416452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TextBox 15">
              <a:extLst>
                <a:ext uri="{FF2B5EF4-FFF2-40B4-BE49-F238E27FC236}">
                  <a16:creationId xmlns:a16="http://schemas.microsoft.com/office/drawing/2014/main" id="{514C11D8-EC91-7B80-74EE-D5D48B62A2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610" y="1574879"/>
              <a:ext cx="4225640" cy="4456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树、链表等结构化数据描述</a:t>
              </a:r>
            </a:p>
          </p:txBody>
        </p:sp>
        <p:cxnSp>
          <p:nvCxnSpPr>
            <p:cNvPr id="13" name="直接箭头连接符 16">
              <a:extLst>
                <a:ext uri="{FF2B5EF4-FFF2-40B4-BE49-F238E27FC236}">
                  <a16:creationId xmlns:a16="http://schemas.microsoft.com/office/drawing/2014/main" id="{AFA54826-1BF1-5D9D-6A8B-7348D0F8844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77773" y="2241062"/>
              <a:ext cx="416450" cy="7254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TextBox 33">
              <a:extLst>
                <a:ext uri="{FF2B5EF4-FFF2-40B4-BE49-F238E27FC236}">
                  <a16:creationId xmlns:a16="http://schemas.microsoft.com/office/drawing/2014/main" id="{BAC0109A-ABC1-A546-12AF-5A9CDDECD5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237" y="2438703"/>
              <a:ext cx="4224043" cy="4456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2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int, float, array, struct</a:t>
              </a:r>
              <a:r>
                <a:rPr lang="zh-CN" altLang="en-US" sz="220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等类型</a:t>
              </a:r>
              <a:endPara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箭头连接符 34">
              <a:extLst>
                <a:ext uri="{FF2B5EF4-FFF2-40B4-BE49-F238E27FC236}">
                  <a16:creationId xmlns:a16="http://schemas.microsoft.com/office/drawing/2014/main" id="{5E72116A-3577-0C24-31CB-21C35F36421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77773" y="3104662"/>
              <a:ext cx="416450" cy="7254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TextBox 35">
              <a:extLst>
                <a:ext uri="{FF2B5EF4-FFF2-40B4-BE49-F238E27FC236}">
                  <a16:creationId xmlns:a16="http://schemas.microsoft.com/office/drawing/2014/main" id="{247EE12C-C325-2A64-8860-7DA2BA4610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222" y="3302526"/>
              <a:ext cx="4222446" cy="4456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指令指定寄存器或内存中数据</a:t>
              </a:r>
            </a:p>
          </p:txBody>
        </p:sp>
        <p:cxnSp>
          <p:nvCxnSpPr>
            <p:cNvPr id="18" name="直接箭头连接符 36">
              <a:extLst>
                <a:ext uri="{FF2B5EF4-FFF2-40B4-BE49-F238E27FC236}">
                  <a16:creationId xmlns:a16="http://schemas.microsoft.com/office/drawing/2014/main" id="{1C3B5C6F-0F4E-1930-4F53-150C5ADD276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77773" y="3968262"/>
              <a:ext cx="416450" cy="7254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TextBox 37">
              <a:extLst>
                <a:ext uri="{FF2B5EF4-FFF2-40B4-BE49-F238E27FC236}">
                  <a16:creationId xmlns:a16="http://schemas.microsoft.com/office/drawing/2014/main" id="{3973303F-7E90-9500-6760-014A3F4485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118" y="4172832"/>
              <a:ext cx="4426861" cy="4456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ALU</a:t>
              </a: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中运算或总线上传输的数据</a:t>
              </a:r>
            </a:p>
          </p:txBody>
        </p:sp>
        <p:cxnSp>
          <p:nvCxnSpPr>
            <p:cNvPr id="21" name="直接箭头连接符 38">
              <a:extLst>
                <a:ext uri="{FF2B5EF4-FFF2-40B4-BE49-F238E27FC236}">
                  <a16:creationId xmlns:a16="http://schemas.microsoft.com/office/drawing/2014/main" id="{0F224882-8B8A-873F-A759-40520CA4EAB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2034230" y="4884478"/>
              <a:ext cx="503538" cy="3623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TextBox 67">
              <a:extLst>
                <a:ext uri="{FF2B5EF4-FFF2-40B4-BE49-F238E27FC236}">
                  <a16:creationId xmlns:a16="http://schemas.microsoft.com/office/drawing/2014/main" id="{BA652FCE-58E9-5BDD-D268-3BAFCB036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7483" y="5109587"/>
              <a:ext cx="1175386" cy="4456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逻辑门</a:t>
              </a:r>
            </a:p>
          </p:txBody>
        </p:sp>
        <p:sp>
          <p:nvSpPr>
            <p:cNvPr id="23" name="TextBox 69">
              <a:extLst>
                <a:ext uri="{FF2B5EF4-FFF2-40B4-BE49-F238E27FC236}">
                  <a16:creationId xmlns:a16="http://schemas.microsoft.com/office/drawing/2014/main" id="{AAEA9A38-D4D0-DFCA-CD5F-8B82DBC592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5125" y="6073892"/>
              <a:ext cx="1176983" cy="4456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位信息</a:t>
              </a:r>
            </a:p>
          </p:txBody>
        </p:sp>
        <p:cxnSp>
          <p:nvCxnSpPr>
            <p:cNvPr id="24" name="直接箭头连接符 70">
              <a:extLst>
                <a:ext uri="{FF2B5EF4-FFF2-40B4-BE49-F238E27FC236}">
                  <a16:creationId xmlns:a16="http://schemas.microsoft.com/office/drawing/2014/main" id="{6B9F00E9-FFB5-AFEF-378C-F1C35ED4A2F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2034230" y="5835162"/>
              <a:ext cx="503538" cy="3623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5" name="TextBox 45">
            <a:extLst>
              <a:ext uri="{FF2B5EF4-FFF2-40B4-BE49-F238E27FC236}">
                <a16:creationId xmlns:a16="http://schemas.microsoft.com/office/drawing/2014/main" id="{6D218BE4-357F-D874-FC7C-7DA1EBFCE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4238" y="1047751"/>
            <a:ext cx="1758950" cy="436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en-US" altLang="zh-CN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cxnSp>
        <p:nvCxnSpPr>
          <p:cNvPr id="26" name="直接箭头连接符 46">
            <a:extLst>
              <a:ext uri="{FF2B5EF4-FFF2-40B4-BE49-F238E27FC236}">
                <a16:creationId xmlns:a16="http://schemas.microsoft.com/office/drawing/2014/main" id="{EBEF4FE0-70AC-DA2D-0772-17BD019E0E5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942263" y="1677194"/>
            <a:ext cx="385762" cy="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TextBox 47">
            <a:extLst>
              <a:ext uri="{FF2B5EF4-FFF2-40B4-BE49-F238E27FC236}">
                <a16:creationId xmlns:a16="http://schemas.microsoft.com/office/drawing/2014/main" id="{6E59D890-FA00-6132-76D3-1E600B189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9839" y="1865314"/>
            <a:ext cx="1082675" cy="434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算法</a:t>
            </a:r>
          </a:p>
        </p:txBody>
      </p:sp>
      <p:sp>
        <p:nvSpPr>
          <p:cNvPr id="28" name="TextBox 49">
            <a:extLst>
              <a:ext uri="{FF2B5EF4-FFF2-40B4-BE49-F238E27FC236}">
                <a16:creationId xmlns:a16="http://schemas.microsoft.com/office/drawing/2014/main" id="{3B040CAE-EDFA-70BE-A059-B032C6994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4213" y="2711451"/>
            <a:ext cx="2133600" cy="436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en-US" altLang="zh-CN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r>
              <a:rPr lang="en-US" altLang="zh-CN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cxnSp>
        <p:nvCxnSpPr>
          <p:cNvPr id="29" name="直接箭头连接符 50">
            <a:extLst>
              <a:ext uri="{FF2B5EF4-FFF2-40B4-BE49-F238E27FC236}">
                <a16:creationId xmlns:a16="http://schemas.microsoft.com/office/drawing/2014/main" id="{8AC2F2A4-2890-778B-8E1E-CC2DFBDFBF5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931150" y="3352443"/>
            <a:ext cx="407988" cy="7937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TextBox 51">
            <a:extLst>
              <a:ext uri="{FF2B5EF4-FFF2-40B4-BE49-F238E27FC236}">
                <a16:creationId xmlns:a16="http://schemas.microsoft.com/office/drawing/2014/main" id="{35E5DAE6-4BAE-8B57-D81F-178C433D4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413" y="3557588"/>
            <a:ext cx="2951162" cy="4365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rIns="0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指令集体系结构</a:t>
            </a:r>
            <a:r>
              <a:rPr lang="en-US" altLang="zh-CN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(ISA)</a:t>
            </a:r>
            <a:endParaRPr lang="zh-CN" altLang="en-US" sz="2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52">
            <a:extLst>
              <a:ext uri="{FF2B5EF4-FFF2-40B4-BE49-F238E27FC236}">
                <a16:creationId xmlns:a16="http://schemas.microsoft.com/office/drawing/2014/main" id="{46092DF9-81D6-A829-31CD-0B283D0B8E3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930357" y="4209257"/>
            <a:ext cx="409575" cy="7938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TextBox 53">
            <a:extLst>
              <a:ext uri="{FF2B5EF4-FFF2-40B4-BE49-F238E27FC236}">
                <a16:creationId xmlns:a16="http://schemas.microsoft.com/office/drawing/2014/main" id="{B8DFE2A1-92B0-62F8-93F1-B3027C559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3776" y="4394201"/>
            <a:ext cx="1755775" cy="436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微体系结构</a:t>
            </a:r>
          </a:p>
        </p:txBody>
      </p:sp>
      <p:cxnSp>
        <p:nvCxnSpPr>
          <p:cNvPr id="36" name="直接箭头连接符 54">
            <a:extLst>
              <a:ext uri="{FF2B5EF4-FFF2-40B4-BE49-F238E27FC236}">
                <a16:creationId xmlns:a16="http://schemas.microsoft.com/office/drawing/2014/main" id="{9D4B6F05-C95C-A3CA-D51F-BAC4DD587DC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7889082" y="5106989"/>
            <a:ext cx="492125" cy="3175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直接箭头连接符 65">
            <a:extLst>
              <a:ext uri="{FF2B5EF4-FFF2-40B4-BE49-F238E27FC236}">
                <a16:creationId xmlns:a16="http://schemas.microsoft.com/office/drawing/2014/main" id="{DC20A0A8-0BC9-5102-36F0-FFB877E5AEB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942263" y="2513449"/>
            <a:ext cx="385763" cy="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TextBox 68">
            <a:extLst>
              <a:ext uri="{FF2B5EF4-FFF2-40B4-BE49-F238E27FC236}">
                <a16:creationId xmlns:a16="http://schemas.microsoft.com/office/drawing/2014/main" id="{E1FE428A-67B3-BFC3-0953-32BDB38DB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3776" y="5356226"/>
            <a:ext cx="1762123" cy="4308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逻辑电路</a:t>
            </a:r>
          </a:p>
        </p:txBody>
      </p:sp>
      <p:sp>
        <p:nvSpPr>
          <p:cNvPr id="39" name="TextBox 71">
            <a:extLst>
              <a:ext uri="{FF2B5EF4-FFF2-40B4-BE49-F238E27FC236}">
                <a16:creationId xmlns:a16="http://schemas.microsoft.com/office/drawing/2014/main" id="{AD7575E4-7111-2F23-916B-933A66367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6457" y="6310528"/>
            <a:ext cx="2030412" cy="4308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元件</a:t>
            </a:r>
            <a:r>
              <a:rPr lang="en-US" altLang="zh-CN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晶体管</a:t>
            </a:r>
            <a:r>
              <a:rPr lang="en-US" altLang="zh-CN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cxnSp>
        <p:nvCxnSpPr>
          <p:cNvPr id="40" name="直接箭头连接符 72">
            <a:extLst>
              <a:ext uri="{FF2B5EF4-FFF2-40B4-BE49-F238E27FC236}">
                <a16:creationId xmlns:a16="http://schemas.microsoft.com/office/drawing/2014/main" id="{0B40FE0D-66C8-9E02-CB0B-1E8DCB5D00D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7888288" y="6066632"/>
            <a:ext cx="493712" cy="3175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" name="Group 36">
            <a:extLst>
              <a:ext uri="{FF2B5EF4-FFF2-40B4-BE49-F238E27FC236}">
                <a16:creationId xmlns:a16="http://schemas.microsoft.com/office/drawing/2014/main" id="{A0C04FAC-9738-CF04-B500-16688CDE193C}"/>
              </a:ext>
            </a:extLst>
          </p:cNvPr>
          <p:cNvGrpSpPr>
            <a:grpSpLocks/>
          </p:cNvGrpSpPr>
          <p:nvPr/>
        </p:nvGrpSpPr>
        <p:grpSpPr bwMode="auto">
          <a:xfrm>
            <a:off x="4424363" y="1250015"/>
            <a:ext cx="3165475" cy="5255560"/>
            <a:chOff x="1751" y="583"/>
            <a:chExt cx="1994" cy="3380"/>
          </a:xfrm>
        </p:grpSpPr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BE8FCFE4-4B7F-F728-F4C0-618924216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015" y="583"/>
              <a:ext cx="1506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D7A3BAEA-7494-A0EC-DDD5-3F8CFA3CFE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77" y="1101"/>
              <a:ext cx="1068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DB4CB783-291B-9583-BA44-5FAD6ECCD4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69" y="1655"/>
              <a:ext cx="71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AC2A4A50-1BFA-E866-4B58-8D716D2EC3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77" y="2206"/>
              <a:ext cx="37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D7FB727A-B03A-1553-E961-8AC9D702FF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69" y="2765"/>
              <a:ext cx="81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BC76FE05-8CCE-6937-BF2F-031BD7B3A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62" y="3350"/>
              <a:ext cx="182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7741BFC7-E516-70F6-F7BF-B753674CDC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51" y="3963"/>
              <a:ext cx="17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68347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029553" cy="333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信息的最小单位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——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比特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在计算机内部，数以亿计、微小、快速的电子元件控制电子的流动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这些元件对电路中</a:t>
            </a:r>
            <a:r>
              <a:rPr lang="zh-CN" altLang="en-US" sz="2400" dirty="0">
                <a:solidFill>
                  <a:srgbClr val="BD934E"/>
                </a:solidFill>
              </a:rPr>
              <a:t>电压的有无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做出反应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如果存在电压用“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”表示，不存在电压用“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”表示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”和“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”被称为</a:t>
            </a:r>
            <a:r>
              <a:rPr lang="zh-CN" altLang="en-US" sz="2400" dirty="0">
                <a:solidFill>
                  <a:srgbClr val="BD934E"/>
                </a:solidFill>
              </a:rPr>
              <a:t>比特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bit</a:t>
            </a: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），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或</a:t>
            </a:r>
            <a:r>
              <a:rPr lang="zh-CN" altLang="en-US" sz="2400" dirty="0">
                <a:solidFill>
                  <a:srgbClr val="BD934E"/>
                </a:solidFill>
              </a:rPr>
              <a:t>位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zh-CN" altLang="en-US" sz="2400" dirty="0">
                <a:solidFill>
                  <a:srgbClr val="BD934E"/>
                </a:solidFill>
              </a:rPr>
              <a:t>二进制位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”（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binary digit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）的缩写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2457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029553" cy="4440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两种稳定状态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自然界的事物通常具有两种稳定的状态</a:t>
            </a:r>
          </a:p>
          <a:p>
            <a:pPr lvl="2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磁盘</a:t>
            </a:r>
          </a:p>
          <a:p>
            <a:pPr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表示磁化和未磁化</a:t>
            </a:r>
          </a:p>
          <a:p>
            <a:pPr lvl="2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光盘</a:t>
            </a:r>
          </a:p>
          <a:p>
            <a:pPr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表示凹（聚光）和凸（散光）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手电筒（光源）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亮和灭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9698" name="Picture 2" descr="Sata Hard Disk Drive, Storage Capacity: 1 Tb at Rs 2700 in Hyderabad | ID:  21341584373">
            <a:extLst>
              <a:ext uri="{FF2B5EF4-FFF2-40B4-BE49-F238E27FC236}">
                <a16:creationId xmlns:a16="http://schemas.microsoft.com/office/drawing/2014/main" id="{637E9B21-D238-5A28-0D21-D1811B040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877" y="1574184"/>
            <a:ext cx="1944260" cy="194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2. Simple representation of Read/Write longitudinal magnetic recording... |  Download Scientific Diagram">
            <a:extLst>
              <a:ext uri="{FF2B5EF4-FFF2-40B4-BE49-F238E27FC236}">
                <a16:creationId xmlns:a16="http://schemas.microsoft.com/office/drawing/2014/main" id="{8F7A8B82-EE3E-5CB4-EC1F-9F197081A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138" y="1467248"/>
            <a:ext cx="3391720" cy="213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CD-ROM - Wikipedia">
            <a:extLst>
              <a:ext uri="{FF2B5EF4-FFF2-40B4-BE49-F238E27FC236}">
                <a16:creationId xmlns:a16="http://schemas.microsoft.com/office/drawing/2014/main" id="{C8D3BE5B-95AD-FA28-147B-C6FA2A840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384" y="4444244"/>
            <a:ext cx="1552977" cy="155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 descr="CD Writer">
            <a:extLst>
              <a:ext uri="{FF2B5EF4-FFF2-40B4-BE49-F238E27FC236}">
                <a16:creationId xmlns:a16="http://schemas.microsoft.com/office/drawing/2014/main" id="{5276A922-CBBA-4F5E-28F8-2474C2D58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439" y="4153339"/>
            <a:ext cx="2789458" cy="213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142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692903" cy="260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两种稳定状态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——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接近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和远离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计算机并不是区分电压的绝对不存在（即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）和绝对存在（即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计算机电路区分的是</a:t>
            </a:r>
            <a:r>
              <a:rPr lang="zh-CN" altLang="en-US" sz="2400" dirty="0">
                <a:solidFill>
                  <a:srgbClr val="BD934E"/>
                </a:solidFill>
              </a:rPr>
              <a:t>接近</a:t>
            </a:r>
            <a:r>
              <a:rPr lang="en-US" altLang="zh-CN" sz="2400" dirty="0">
                <a:solidFill>
                  <a:srgbClr val="BD934E"/>
                </a:solidFill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的电压和</a:t>
            </a:r>
            <a:r>
              <a:rPr lang="zh-CN" altLang="en-US" sz="2400" dirty="0">
                <a:solidFill>
                  <a:srgbClr val="BD934E"/>
                </a:solidFill>
              </a:rPr>
              <a:t>远离</a:t>
            </a:r>
            <a:r>
              <a:rPr lang="en-US" altLang="zh-CN" sz="2400" dirty="0">
                <a:solidFill>
                  <a:srgbClr val="BD934E"/>
                </a:solidFill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的电压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如果计算机把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伏的电压表示为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，把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伏的电压表示为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，那么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0.9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伏的电压也会被视作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0.2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伏的电压会被当作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" name="Shape 110">
            <a:extLst>
              <a:ext uri="{FF2B5EF4-FFF2-40B4-BE49-F238E27FC236}">
                <a16:creationId xmlns:a16="http://schemas.microsoft.com/office/drawing/2014/main" id="{BEF93D54-9607-87C9-EE07-68DA381E5167}"/>
              </a:ext>
            </a:extLst>
          </p:cNvPr>
          <p:cNvGrpSpPr/>
          <p:nvPr/>
        </p:nvGrpSpPr>
        <p:grpSpPr>
          <a:xfrm>
            <a:off x="2073856" y="4515717"/>
            <a:ext cx="6858000" cy="2209800"/>
            <a:chOff x="0" y="0"/>
            <a:chExt cx="4320" cy="1392"/>
          </a:xfrm>
        </p:grpSpPr>
        <p:sp>
          <p:nvSpPr>
            <p:cNvPr id="4" name="Shape 111">
              <a:extLst>
                <a:ext uri="{FF2B5EF4-FFF2-40B4-BE49-F238E27FC236}">
                  <a16:creationId xmlns:a16="http://schemas.microsoft.com/office/drawing/2014/main" id="{E934F0CA-2670-A44D-E5FD-E5B09FA9A104}"/>
                </a:ext>
              </a:extLst>
            </p:cNvPr>
            <p:cNvSpPr/>
            <p:nvPr/>
          </p:nvSpPr>
          <p:spPr>
            <a:xfrm>
              <a:off x="575" y="1008"/>
              <a:ext cx="3745" cy="240"/>
            </a:xfrm>
            <a:prstGeom prst="rect">
              <a:avLst/>
            </a:prstGeom>
            <a:solidFill>
              <a:srgbClr val="00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" name="Shape 112">
              <a:extLst>
                <a:ext uri="{FF2B5EF4-FFF2-40B4-BE49-F238E27FC236}">
                  <a16:creationId xmlns:a16="http://schemas.microsoft.com/office/drawing/2014/main" id="{87D1DACB-00E4-5712-09D1-1E560D90C5B2}"/>
                </a:ext>
              </a:extLst>
            </p:cNvPr>
            <p:cNvSpPr/>
            <p:nvPr/>
          </p:nvSpPr>
          <p:spPr>
            <a:xfrm>
              <a:off x="575" y="384"/>
              <a:ext cx="3745" cy="240"/>
            </a:xfrm>
            <a:prstGeom prst="rect">
              <a:avLst/>
            </a:prstGeom>
            <a:solidFill>
              <a:srgbClr val="00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" name="Shape 113">
              <a:extLst>
                <a:ext uri="{FF2B5EF4-FFF2-40B4-BE49-F238E27FC236}">
                  <a16:creationId xmlns:a16="http://schemas.microsoft.com/office/drawing/2014/main" id="{3B69FAA6-5D84-6973-F9FF-30B1CE6A3AD8}"/>
                </a:ext>
              </a:extLst>
            </p:cNvPr>
            <p:cNvSpPr/>
            <p:nvPr/>
          </p:nvSpPr>
          <p:spPr>
            <a:xfrm>
              <a:off x="576" y="484"/>
              <a:ext cx="3732" cy="71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298"/>
                  </a:moveTo>
                  <a:cubicBezTo>
                    <a:pt x="326" y="20936"/>
                    <a:pt x="610" y="19820"/>
                    <a:pt x="948" y="19699"/>
                  </a:cubicBezTo>
                  <a:cubicBezTo>
                    <a:pt x="1219" y="19579"/>
                    <a:pt x="1497" y="19488"/>
                    <a:pt x="1775" y="19398"/>
                  </a:cubicBezTo>
                  <a:cubicBezTo>
                    <a:pt x="2276" y="19850"/>
                    <a:pt x="2789" y="20212"/>
                    <a:pt x="3302" y="20665"/>
                  </a:cubicBezTo>
                  <a:cubicBezTo>
                    <a:pt x="3791" y="19760"/>
                    <a:pt x="3984" y="19911"/>
                    <a:pt x="4636" y="19699"/>
                  </a:cubicBezTo>
                  <a:cubicBezTo>
                    <a:pt x="4781" y="19549"/>
                    <a:pt x="5282" y="19066"/>
                    <a:pt x="5397" y="19066"/>
                  </a:cubicBezTo>
                  <a:cubicBezTo>
                    <a:pt x="5663" y="19066"/>
                    <a:pt x="5898" y="19880"/>
                    <a:pt x="6164" y="20031"/>
                  </a:cubicBezTo>
                  <a:cubicBezTo>
                    <a:pt x="6478" y="20182"/>
                    <a:pt x="6792" y="20212"/>
                    <a:pt x="7111" y="20333"/>
                  </a:cubicBezTo>
                  <a:cubicBezTo>
                    <a:pt x="7299" y="20212"/>
                    <a:pt x="7492" y="20182"/>
                    <a:pt x="7685" y="20031"/>
                  </a:cubicBezTo>
                  <a:cubicBezTo>
                    <a:pt x="7751" y="19971"/>
                    <a:pt x="7836" y="19941"/>
                    <a:pt x="7878" y="19699"/>
                  </a:cubicBezTo>
                  <a:cubicBezTo>
                    <a:pt x="7993" y="18945"/>
                    <a:pt x="8023" y="17950"/>
                    <a:pt x="8132" y="17165"/>
                  </a:cubicBezTo>
                  <a:cubicBezTo>
                    <a:pt x="8548" y="13937"/>
                    <a:pt x="8566" y="10921"/>
                    <a:pt x="8832" y="7632"/>
                  </a:cubicBezTo>
                  <a:cubicBezTo>
                    <a:pt x="8935" y="6305"/>
                    <a:pt x="9176" y="4616"/>
                    <a:pt x="9339" y="3499"/>
                  </a:cubicBezTo>
                  <a:cubicBezTo>
                    <a:pt x="9466" y="2594"/>
                    <a:pt x="9689" y="1810"/>
                    <a:pt x="9913" y="1599"/>
                  </a:cubicBezTo>
                  <a:cubicBezTo>
                    <a:pt x="10287" y="1207"/>
                    <a:pt x="11054" y="634"/>
                    <a:pt x="11054" y="634"/>
                  </a:cubicBezTo>
                  <a:cubicBezTo>
                    <a:pt x="11452" y="724"/>
                    <a:pt x="11856" y="784"/>
                    <a:pt x="12261" y="965"/>
                  </a:cubicBezTo>
                  <a:cubicBezTo>
                    <a:pt x="12345" y="996"/>
                    <a:pt x="12424" y="1267"/>
                    <a:pt x="12514" y="1267"/>
                  </a:cubicBezTo>
                  <a:cubicBezTo>
                    <a:pt x="12859" y="1267"/>
                    <a:pt x="13245" y="603"/>
                    <a:pt x="13595" y="332"/>
                  </a:cubicBezTo>
                  <a:cubicBezTo>
                    <a:pt x="13728" y="513"/>
                    <a:pt x="13837" y="1056"/>
                    <a:pt x="13975" y="1267"/>
                  </a:cubicBezTo>
                  <a:cubicBezTo>
                    <a:pt x="14114" y="1478"/>
                    <a:pt x="14271" y="1478"/>
                    <a:pt x="14422" y="1599"/>
                  </a:cubicBezTo>
                  <a:cubicBezTo>
                    <a:pt x="14790" y="1086"/>
                    <a:pt x="15050" y="935"/>
                    <a:pt x="15436" y="1267"/>
                  </a:cubicBezTo>
                  <a:cubicBezTo>
                    <a:pt x="15563" y="1478"/>
                    <a:pt x="15684" y="2142"/>
                    <a:pt x="15817" y="1931"/>
                  </a:cubicBezTo>
                  <a:cubicBezTo>
                    <a:pt x="16022" y="1569"/>
                    <a:pt x="16173" y="543"/>
                    <a:pt x="16390" y="332"/>
                  </a:cubicBezTo>
                  <a:cubicBezTo>
                    <a:pt x="16493" y="211"/>
                    <a:pt x="16601" y="91"/>
                    <a:pt x="16710" y="0"/>
                  </a:cubicBezTo>
                  <a:cubicBezTo>
                    <a:pt x="17682" y="4857"/>
                    <a:pt x="17851" y="5038"/>
                    <a:pt x="18358" y="12399"/>
                  </a:cubicBezTo>
                  <a:cubicBezTo>
                    <a:pt x="18539" y="15023"/>
                    <a:pt x="18527" y="18010"/>
                    <a:pt x="19058" y="19398"/>
                  </a:cubicBezTo>
                  <a:cubicBezTo>
                    <a:pt x="19855" y="18674"/>
                    <a:pt x="19445" y="17799"/>
                    <a:pt x="20205" y="21600"/>
                  </a:cubicBezTo>
                  <a:cubicBezTo>
                    <a:pt x="20393" y="21479"/>
                    <a:pt x="20592" y="21600"/>
                    <a:pt x="20773" y="21298"/>
                  </a:cubicBezTo>
                  <a:cubicBezTo>
                    <a:pt x="20839" y="21147"/>
                    <a:pt x="20839" y="20544"/>
                    <a:pt x="20900" y="20333"/>
                  </a:cubicBezTo>
                  <a:cubicBezTo>
                    <a:pt x="21063" y="19669"/>
                    <a:pt x="21401" y="19699"/>
                    <a:pt x="21600" y="19699"/>
                  </a:cubicBezTo>
                </a:path>
              </a:pathLst>
            </a:cu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7" name="Shape 114">
              <a:extLst>
                <a:ext uri="{FF2B5EF4-FFF2-40B4-BE49-F238E27FC236}">
                  <a16:creationId xmlns:a16="http://schemas.microsoft.com/office/drawing/2014/main" id="{65940187-EE4F-9168-97B2-6860485B75D1}"/>
                </a:ext>
              </a:extLst>
            </p:cNvPr>
            <p:cNvCxnSpPr/>
            <p:nvPr/>
          </p:nvCxnSpPr>
          <p:spPr>
            <a:xfrm flipH="1">
              <a:off x="432" y="1248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Shape 115">
              <a:extLst>
                <a:ext uri="{FF2B5EF4-FFF2-40B4-BE49-F238E27FC236}">
                  <a16:creationId xmlns:a16="http://schemas.microsoft.com/office/drawing/2014/main" id="{7141055A-04B2-BE8E-52C6-219A0C7EB32B}"/>
                </a:ext>
              </a:extLst>
            </p:cNvPr>
            <p:cNvCxnSpPr/>
            <p:nvPr/>
          </p:nvCxnSpPr>
          <p:spPr>
            <a:xfrm flipH="1">
              <a:off x="432" y="384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Shape 116">
              <a:extLst>
                <a:ext uri="{FF2B5EF4-FFF2-40B4-BE49-F238E27FC236}">
                  <a16:creationId xmlns:a16="http://schemas.microsoft.com/office/drawing/2014/main" id="{E09C319E-DCC8-F2DE-20DC-2E41315698B8}"/>
                </a:ext>
              </a:extLst>
            </p:cNvPr>
            <p:cNvSpPr/>
            <p:nvPr/>
          </p:nvSpPr>
          <p:spPr>
            <a:xfrm>
              <a:off x="0" y="1152"/>
              <a:ext cx="393" cy="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0.0V</a:t>
              </a:r>
              <a:endParaRPr/>
            </a:p>
          </p:txBody>
        </p:sp>
        <p:sp>
          <p:nvSpPr>
            <p:cNvPr id="10" name="Shape 117">
              <a:extLst>
                <a:ext uri="{FF2B5EF4-FFF2-40B4-BE49-F238E27FC236}">
                  <a16:creationId xmlns:a16="http://schemas.microsoft.com/office/drawing/2014/main" id="{D22B6C10-6C63-B193-EF62-0C5416A8C5A1}"/>
                </a:ext>
              </a:extLst>
            </p:cNvPr>
            <p:cNvSpPr/>
            <p:nvPr/>
          </p:nvSpPr>
          <p:spPr>
            <a:xfrm>
              <a:off x="0" y="912"/>
              <a:ext cx="397" cy="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0.2V</a:t>
              </a:r>
              <a:endParaRPr/>
            </a:p>
          </p:txBody>
        </p:sp>
        <p:sp>
          <p:nvSpPr>
            <p:cNvPr id="11" name="Shape 118">
              <a:extLst>
                <a:ext uri="{FF2B5EF4-FFF2-40B4-BE49-F238E27FC236}">
                  <a16:creationId xmlns:a16="http://schemas.microsoft.com/office/drawing/2014/main" id="{677A270D-10F3-08C0-B8C2-C1BBB8636C4E}"/>
                </a:ext>
              </a:extLst>
            </p:cNvPr>
            <p:cNvSpPr/>
            <p:nvPr/>
          </p:nvSpPr>
          <p:spPr>
            <a:xfrm>
              <a:off x="0" y="528"/>
              <a:ext cx="397" cy="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0.9V</a:t>
              </a:r>
              <a:endParaRPr/>
            </a:p>
          </p:txBody>
        </p:sp>
        <p:sp>
          <p:nvSpPr>
            <p:cNvPr id="12" name="Shape 119">
              <a:extLst>
                <a:ext uri="{FF2B5EF4-FFF2-40B4-BE49-F238E27FC236}">
                  <a16:creationId xmlns:a16="http://schemas.microsoft.com/office/drawing/2014/main" id="{32CE74C8-48D1-7D5A-2F5D-C573BE7A9E4A}"/>
                </a:ext>
              </a:extLst>
            </p:cNvPr>
            <p:cNvSpPr/>
            <p:nvPr/>
          </p:nvSpPr>
          <p:spPr>
            <a:xfrm>
              <a:off x="0" y="288"/>
              <a:ext cx="397" cy="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1.1V</a:t>
              </a:r>
              <a:endParaRPr/>
            </a:p>
          </p:txBody>
        </p:sp>
        <p:cxnSp>
          <p:nvCxnSpPr>
            <p:cNvPr id="13" name="Shape 120">
              <a:extLst>
                <a:ext uri="{FF2B5EF4-FFF2-40B4-BE49-F238E27FC236}">
                  <a16:creationId xmlns:a16="http://schemas.microsoft.com/office/drawing/2014/main" id="{86D3829F-766D-9C95-F94E-EAC3C463B675}"/>
                </a:ext>
              </a:extLst>
            </p:cNvPr>
            <p:cNvCxnSpPr/>
            <p:nvPr/>
          </p:nvCxnSpPr>
          <p:spPr>
            <a:xfrm>
              <a:off x="576" y="96"/>
              <a:ext cx="1392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4" name="Shape 121">
              <a:extLst>
                <a:ext uri="{FF2B5EF4-FFF2-40B4-BE49-F238E27FC236}">
                  <a16:creationId xmlns:a16="http://schemas.microsoft.com/office/drawing/2014/main" id="{A1EADF84-79DA-3737-4C12-69FC9B87D2E9}"/>
                </a:ext>
              </a:extLst>
            </p:cNvPr>
            <p:cNvCxnSpPr/>
            <p:nvPr/>
          </p:nvCxnSpPr>
          <p:spPr>
            <a:xfrm>
              <a:off x="2160" y="96"/>
              <a:ext cx="1440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6" name="Shape 122">
              <a:extLst>
                <a:ext uri="{FF2B5EF4-FFF2-40B4-BE49-F238E27FC236}">
                  <a16:creationId xmlns:a16="http://schemas.microsoft.com/office/drawing/2014/main" id="{2B15AFDE-1C59-1D1A-39EE-04F1475166C0}"/>
                </a:ext>
              </a:extLst>
            </p:cNvPr>
            <p:cNvCxnSpPr/>
            <p:nvPr/>
          </p:nvCxnSpPr>
          <p:spPr>
            <a:xfrm>
              <a:off x="3792" y="96"/>
              <a:ext cx="480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7" name="Shape 123">
              <a:extLst>
                <a:ext uri="{FF2B5EF4-FFF2-40B4-BE49-F238E27FC236}">
                  <a16:creationId xmlns:a16="http://schemas.microsoft.com/office/drawing/2014/main" id="{670E18DC-C706-9A3C-F306-7C1DB0DD7B4C}"/>
                </a:ext>
              </a:extLst>
            </p:cNvPr>
            <p:cNvCxnSpPr/>
            <p:nvPr/>
          </p:nvCxnSpPr>
          <p:spPr>
            <a:xfrm>
              <a:off x="1968" y="48"/>
              <a:ext cx="1" cy="1008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Shape 124">
              <a:extLst>
                <a:ext uri="{FF2B5EF4-FFF2-40B4-BE49-F238E27FC236}">
                  <a16:creationId xmlns:a16="http://schemas.microsoft.com/office/drawing/2014/main" id="{951F5AF0-166C-C5FC-A574-14870E2CE4D2}"/>
                </a:ext>
              </a:extLst>
            </p:cNvPr>
            <p:cNvCxnSpPr/>
            <p:nvPr/>
          </p:nvCxnSpPr>
          <p:spPr>
            <a:xfrm>
              <a:off x="2160" y="48"/>
              <a:ext cx="1" cy="576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Shape 125">
              <a:extLst>
                <a:ext uri="{FF2B5EF4-FFF2-40B4-BE49-F238E27FC236}">
                  <a16:creationId xmlns:a16="http://schemas.microsoft.com/office/drawing/2014/main" id="{FAF0086A-D6BE-D922-D756-80CBA8A9864F}"/>
                </a:ext>
              </a:extLst>
            </p:cNvPr>
            <p:cNvCxnSpPr/>
            <p:nvPr/>
          </p:nvCxnSpPr>
          <p:spPr>
            <a:xfrm>
              <a:off x="3600" y="48"/>
              <a:ext cx="1" cy="576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Shape 126">
              <a:extLst>
                <a:ext uri="{FF2B5EF4-FFF2-40B4-BE49-F238E27FC236}">
                  <a16:creationId xmlns:a16="http://schemas.microsoft.com/office/drawing/2014/main" id="{62E464B8-2291-CD0B-1424-A542CC698054}"/>
                </a:ext>
              </a:extLst>
            </p:cNvPr>
            <p:cNvCxnSpPr/>
            <p:nvPr/>
          </p:nvCxnSpPr>
          <p:spPr>
            <a:xfrm>
              <a:off x="3792" y="48"/>
              <a:ext cx="1" cy="960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" name="Shape 127">
              <a:extLst>
                <a:ext uri="{FF2B5EF4-FFF2-40B4-BE49-F238E27FC236}">
                  <a16:creationId xmlns:a16="http://schemas.microsoft.com/office/drawing/2014/main" id="{3AD5BDBA-1C88-E8D9-09E3-1183214E03DA}"/>
                </a:ext>
              </a:extLst>
            </p:cNvPr>
            <p:cNvSpPr/>
            <p:nvPr/>
          </p:nvSpPr>
          <p:spPr>
            <a:xfrm>
              <a:off x="1105" y="0"/>
              <a:ext cx="304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/>
            </a:p>
          </p:txBody>
        </p:sp>
        <p:sp>
          <p:nvSpPr>
            <p:cNvPr id="23" name="Shape 128">
              <a:extLst>
                <a:ext uri="{FF2B5EF4-FFF2-40B4-BE49-F238E27FC236}">
                  <a16:creationId xmlns:a16="http://schemas.microsoft.com/office/drawing/2014/main" id="{734DA726-E9AE-DF3D-168F-89D6B2C17981}"/>
                </a:ext>
              </a:extLst>
            </p:cNvPr>
            <p:cNvSpPr/>
            <p:nvPr/>
          </p:nvSpPr>
          <p:spPr>
            <a:xfrm>
              <a:off x="2641" y="0"/>
              <a:ext cx="304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/>
            </a:p>
          </p:txBody>
        </p:sp>
        <p:sp>
          <p:nvSpPr>
            <p:cNvPr id="24" name="Shape 129">
              <a:extLst>
                <a:ext uri="{FF2B5EF4-FFF2-40B4-BE49-F238E27FC236}">
                  <a16:creationId xmlns:a16="http://schemas.microsoft.com/office/drawing/2014/main" id="{EFF3EDDF-CB3E-44D2-5567-022A2D030485}"/>
                </a:ext>
              </a:extLst>
            </p:cNvPr>
            <p:cNvSpPr/>
            <p:nvPr/>
          </p:nvSpPr>
          <p:spPr>
            <a:xfrm>
              <a:off x="3936" y="0"/>
              <a:ext cx="200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/>
            </a:p>
          </p:txBody>
        </p:sp>
        <p:cxnSp>
          <p:nvCxnSpPr>
            <p:cNvPr id="25" name="Shape 130">
              <a:extLst>
                <a:ext uri="{FF2B5EF4-FFF2-40B4-BE49-F238E27FC236}">
                  <a16:creationId xmlns:a16="http://schemas.microsoft.com/office/drawing/2014/main" id="{94D17694-1AAF-1D20-2BDE-80FA670939B9}"/>
                </a:ext>
              </a:extLst>
            </p:cNvPr>
            <p:cNvCxnSpPr/>
            <p:nvPr/>
          </p:nvCxnSpPr>
          <p:spPr>
            <a:xfrm flipH="1">
              <a:off x="432" y="1008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Shape 131">
              <a:extLst>
                <a:ext uri="{FF2B5EF4-FFF2-40B4-BE49-F238E27FC236}">
                  <a16:creationId xmlns:a16="http://schemas.microsoft.com/office/drawing/2014/main" id="{AEF6475E-F62F-32BF-685C-05190374E06D}"/>
                </a:ext>
              </a:extLst>
            </p:cNvPr>
            <p:cNvCxnSpPr/>
            <p:nvPr/>
          </p:nvCxnSpPr>
          <p:spPr>
            <a:xfrm flipH="1">
              <a:off x="432" y="624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47529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1119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为什么不是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进制，而是二进制？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既然计算机可以识别电压数值，是否可以使用电压值做出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进制的信息表示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" name="Shape 110">
            <a:extLst>
              <a:ext uri="{FF2B5EF4-FFF2-40B4-BE49-F238E27FC236}">
                <a16:creationId xmlns:a16="http://schemas.microsoft.com/office/drawing/2014/main" id="{BEF93D54-9607-87C9-EE07-68DA381E5167}"/>
              </a:ext>
            </a:extLst>
          </p:cNvPr>
          <p:cNvGrpSpPr/>
          <p:nvPr/>
        </p:nvGrpSpPr>
        <p:grpSpPr>
          <a:xfrm>
            <a:off x="2073856" y="4515717"/>
            <a:ext cx="6858000" cy="2209800"/>
            <a:chOff x="0" y="0"/>
            <a:chExt cx="4320" cy="1392"/>
          </a:xfrm>
        </p:grpSpPr>
        <p:sp>
          <p:nvSpPr>
            <p:cNvPr id="4" name="Shape 111">
              <a:extLst>
                <a:ext uri="{FF2B5EF4-FFF2-40B4-BE49-F238E27FC236}">
                  <a16:creationId xmlns:a16="http://schemas.microsoft.com/office/drawing/2014/main" id="{E934F0CA-2670-A44D-E5FD-E5B09FA9A104}"/>
                </a:ext>
              </a:extLst>
            </p:cNvPr>
            <p:cNvSpPr/>
            <p:nvPr/>
          </p:nvSpPr>
          <p:spPr>
            <a:xfrm>
              <a:off x="575" y="1008"/>
              <a:ext cx="3745" cy="240"/>
            </a:xfrm>
            <a:prstGeom prst="rect">
              <a:avLst/>
            </a:prstGeom>
            <a:solidFill>
              <a:srgbClr val="00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" name="Shape 112">
              <a:extLst>
                <a:ext uri="{FF2B5EF4-FFF2-40B4-BE49-F238E27FC236}">
                  <a16:creationId xmlns:a16="http://schemas.microsoft.com/office/drawing/2014/main" id="{87D1DACB-00E4-5712-09D1-1E560D90C5B2}"/>
                </a:ext>
              </a:extLst>
            </p:cNvPr>
            <p:cNvSpPr/>
            <p:nvPr/>
          </p:nvSpPr>
          <p:spPr>
            <a:xfrm>
              <a:off x="575" y="384"/>
              <a:ext cx="3745" cy="240"/>
            </a:xfrm>
            <a:prstGeom prst="rect">
              <a:avLst/>
            </a:prstGeom>
            <a:solidFill>
              <a:srgbClr val="00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" name="Shape 113">
              <a:extLst>
                <a:ext uri="{FF2B5EF4-FFF2-40B4-BE49-F238E27FC236}">
                  <a16:creationId xmlns:a16="http://schemas.microsoft.com/office/drawing/2014/main" id="{3B69FAA6-5D84-6973-F9FF-30B1CE6A3AD8}"/>
                </a:ext>
              </a:extLst>
            </p:cNvPr>
            <p:cNvSpPr/>
            <p:nvPr/>
          </p:nvSpPr>
          <p:spPr>
            <a:xfrm>
              <a:off x="576" y="484"/>
              <a:ext cx="3732" cy="71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298"/>
                  </a:moveTo>
                  <a:cubicBezTo>
                    <a:pt x="326" y="20936"/>
                    <a:pt x="610" y="19820"/>
                    <a:pt x="948" y="19699"/>
                  </a:cubicBezTo>
                  <a:cubicBezTo>
                    <a:pt x="1219" y="19579"/>
                    <a:pt x="1497" y="19488"/>
                    <a:pt x="1775" y="19398"/>
                  </a:cubicBezTo>
                  <a:cubicBezTo>
                    <a:pt x="2276" y="19850"/>
                    <a:pt x="2789" y="20212"/>
                    <a:pt x="3302" y="20665"/>
                  </a:cubicBezTo>
                  <a:cubicBezTo>
                    <a:pt x="3791" y="19760"/>
                    <a:pt x="3984" y="19911"/>
                    <a:pt x="4636" y="19699"/>
                  </a:cubicBezTo>
                  <a:cubicBezTo>
                    <a:pt x="4781" y="19549"/>
                    <a:pt x="5282" y="19066"/>
                    <a:pt x="5397" y="19066"/>
                  </a:cubicBezTo>
                  <a:cubicBezTo>
                    <a:pt x="5663" y="19066"/>
                    <a:pt x="5898" y="19880"/>
                    <a:pt x="6164" y="20031"/>
                  </a:cubicBezTo>
                  <a:cubicBezTo>
                    <a:pt x="6478" y="20182"/>
                    <a:pt x="6792" y="20212"/>
                    <a:pt x="7111" y="20333"/>
                  </a:cubicBezTo>
                  <a:cubicBezTo>
                    <a:pt x="7299" y="20212"/>
                    <a:pt x="7492" y="20182"/>
                    <a:pt x="7685" y="20031"/>
                  </a:cubicBezTo>
                  <a:cubicBezTo>
                    <a:pt x="7751" y="19971"/>
                    <a:pt x="7836" y="19941"/>
                    <a:pt x="7878" y="19699"/>
                  </a:cubicBezTo>
                  <a:cubicBezTo>
                    <a:pt x="7993" y="18945"/>
                    <a:pt x="8023" y="17950"/>
                    <a:pt x="8132" y="17165"/>
                  </a:cubicBezTo>
                  <a:cubicBezTo>
                    <a:pt x="8548" y="13937"/>
                    <a:pt x="8566" y="10921"/>
                    <a:pt x="8832" y="7632"/>
                  </a:cubicBezTo>
                  <a:cubicBezTo>
                    <a:pt x="8935" y="6305"/>
                    <a:pt x="9176" y="4616"/>
                    <a:pt x="9339" y="3499"/>
                  </a:cubicBezTo>
                  <a:cubicBezTo>
                    <a:pt x="9466" y="2594"/>
                    <a:pt x="9689" y="1810"/>
                    <a:pt x="9913" y="1599"/>
                  </a:cubicBezTo>
                  <a:cubicBezTo>
                    <a:pt x="10287" y="1207"/>
                    <a:pt x="11054" y="634"/>
                    <a:pt x="11054" y="634"/>
                  </a:cubicBezTo>
                  <a:cubicBezTo>
                    <a:pt x="11452" y="724"/>
                    <a:pt x="11856" y="784"/>
                    <a:pt x="12261" y="965"/>
                  </a:cubicBezTo>
                  <a:cubicBezTo>
                    <a:pt x="12345" y="996"/>
                    <a:pt x="12424" y="1267"/>
                    <a:pt x="12514" y="1267"/>
                  </a:cubicBezTo>
                  <a:cubicBezTo>
                    <a:pt x="12859" y="1267"/>
                    <a:pt x="13245" y="603"/>
                    <a:pt x="13595" y="332"/>
                  </a:cubicBezTo>
                  <a:cubicBezTo>
                    <a:pt x="13728" y="513"/>
                    <a:pt x="13837" y="1056"/>
                    <a:pt x="13975" y="1267"/>
                  </a:cubicBezTo>
                  <a:cubicBezTo>
                    <a:pt x="14114" y="1478"/>
                    <a:pt x="14271" y="1478"/>
                    <a:pt x="14422" y="1599"/>
                  </a:cubicBezTo>
                  <a:cubicBezTo>
                    <a:pt x="14790" y="1086"/>
                    <a:pt x="15050" y="935"/>
                    <a:pt x="15436" y="1267"/>
                  </a:cubicBezTo>
                  <a:cubicBezTo>
                    <a:pt x="15563" y="1478"/>
                    <a:pt x="15684" y="2142"/>
                    <a:pt x="15817" y="1931"/>
                  </a:cubicBezTo>
                  <a:cubicBezTo>
                    <a:pt x="16022" y="1569"/>
                    <a:pt x="16173" y="543"/>
                    <a:pt x="16390" y="332"/>
                  </a:cubicBezTo>
                  <a:cubicBezTo>
                    <a:pt x="16493" y="211"/>
                    <a:pt x="16601" y="91"/>
                    <a:pt x="16710" y="0"/>
                  </a:cubicBezTo>
                  <a:cubicBezTo>
                    <a:pt x="17682" y="4857"/>
                    <a:pt x="17851" y="5038"/>
                    <a:pt x="18358" y="12399"/>
                  </a:cubicBezTo>
                  <a:cubicBezTo>
                    <a:pt x="18539" y="15023"/>
                    <a:pt x="18527" y="18010"/>
                    <a:pt x="19058" y="19398"/>
                  </a:cubicBezTo>
                  <a:cubicBezTo>
                    <a:pt x="19855" y="18674"/>
                    <a:pt x="19445" y="17799"/>
                    <a:pt x="20205" y="21600"/>
                  </a:cubicBezTo>
                  <a:cubicBezTo>
                    <a:pt x="20393" y="21479"/>
                    <a:pt x="20592" y="21600"/>
                    <a:pt x="20773" y="21298"/>
                  </a:cubicBezTo>
                  <a:cubicBezTo>
                    <a:pt x="20839" y="21147"/>
                    <a:pt x="20839" y="20544"/>
                    <a:pt x="20900" y="20333"/>
                  </a:cubicBezTo>
                  <a:cubicBezTo>
                    <a:pt x="21063" y="19669"/>
                    <a:pt x="21401" y="19699"/>
                    <a:pt x="21600" y="19699"/>
                  </a:cubicBezTo>
                </a:path>
              </a:pathLst>
            </a:cu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7" name="Shape 114">
              <a:extLst>
                <a:ext uri="{FF2B5EF4-FFF2-40B4-BE49-F238E27FC236}">
                  <a16:creationId xmlns:a16="http://schemas.microsoft.com/office/drawing/2014/main" id="{65940187-EE4F-9168-97B2-6860485B75D1}"/>
                </a:ext>
              </a:extLst>
            </p:cNvPr>
            <p:cNvCxnSpPr/>
            <p:nvPr/>
          </p:nvCxnSpPr>
          <p:spPr>
            <a:xfrm flipH="1">
              <a:off x="432" y="1248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Shape 115">
              <a:extLst>
                <a:ext uri="{FF2B5EF4-FFF2-40B4-BE49-F238E27FC236}">
                  <a16:creationId xmlns:a16="http://schemas.microsoft.com/office/drawing/2014/main" id="{7141055A-04B2-BE8E-52C6-219A0C7EB32B}"/>
                </a:ext>
              </a:extLst>
            </p:cNvPr>
            <p:cNvCxnSpPr/>
            <p:nvPr/>
          </p:nvCxnSpPr>
          <p:spPr>
            <a:xfrm flipH="1">
              <a:off x="432" y="384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Shape 116">
              <a:extLst>
                <a:ext uri="{FF2B5EF4-FFF2-40B4-BE49-F238E27FC236}">
                  <a16:creationId xmlns:a16="http://schemas.microsoft.com/office/drawing/2014/main" id="{E09C319E-DCC8-F2DE-20DC-2E41315698B8}"/>
                </a:ext>
              </a:extLst>
            </p:cNvPr>
            <p:cNvSpPr/>
            <p:nvPr/>
          </p:nvSpPr>
          <p:spPr>
            <a:xfrm>
              <a:off x="0" y="1152"/>
              <a:ext cx="393" cy="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0.0V</a:t>
              </a:r>
              <a:endParaRPr/>
            </a:p>
          </p:txBody>
        </p:sp>
        <p:sp>
          <p:nvSpPr>
            <p:cNvPr id="10" name="Shape 117">
              <a:extLst>
                <a:ext uri="{FF2B5EF4-FFF2-40B4-BE49-F238E27FC236}">
                  <a16:creationId xmlns:a16="http://schemas.microsoft.com/office/drawing/2014/main" id="{D22B6C10-6C63-B193-EF62-0C5416A8C5A1}"/>
                </a:ext>
              </a:extLst>
            </p:cNvPr>
            <p:cNvSpPr/>
            <p:nvPr/>
          </p:nvSpPr>
          <p:spPr>
            <a:xfrm>
              <a:off x="0" y="912"/>
              <a:ext cx="397" cy="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0.2V</a:t>
              </a:r>
              <a:endParaRPr/>
            </a:p>
          </p:txBody>
        </p:sp>
        <p:sp>
          <p:nvSpPr>
            <p:cNvPr id="11" name="Shape 118">
              <a:extLst>
                <a:ext uri="{FF2B5EF4-FFF2-40B4-BE49-F238E27FC236}">
                  <a16:creationId xmlns:a16="http://schemas.microsoft.com/office/drawing/2014/main" id="{677A270D-10F3-08C0-B8C2-C1BBB8636C4E}"/>
                </a:ext>
              </a:extLst>
            </p:cNvPr>
            <p:cNvSpPr/>
            <p:nvPr/>
          </p:nvSpPr>
          <p:spPr>
            <a:xfrm>
              <a:off x="0" y="528"/>
              <a:ext cx="397" cy="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0.9V</a:t>
              </a:r>
              <a:endParaRPr/>
            </a:p>
          </p:txBody>
        </p:sp>
        <p:sp>
          <p:nvSpPr>
            <p:cNvPr id="12" name="Shape 119">
              <a:extLst>
                <a:ext uri="{FF2B5EF4-FFF2-40B4-BE49-F238E27FC236}">
                  <a16:creationId xmlns:a16="http://schemas.microsoft.com/office/drawing/2014/main" id="{32CE74C8-48D1-7D5A-2F5D-C573BE7A9E4A}"/>
                </a:ext>
              </a:extLst>
            </p:cNvPr>
            <p:cNvSpPr/>
            <p:nvPr/>
          </p:nvSpPr>
          <p:spPr>
            <a:xfrm>
              <a:off x="0" y="288"/>
              <a:ext cx="397" cy="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1.1V</a:t>
              </a:r>
              <a:endParaRPr/>
            </a:p>
          </p:txBody>
        </p:sp>
        <p:cxnSp>
          <p:nvCxnSpPr>
            <p:cNvPr id="13" name="Shape 120">
              <a:extLst>
                <a:ext uri="{FF2B5EF4-FFF2-40B4-BE49-F238E27FC236}">
                  <a16:creationId xmlns:a16="http://schemas.microsoft.com/office/drawing/2014/main" id="{86D3829F-766D-9C95-F94E-EAC3C463B675}"/>
                </a:ext>
              </a:extLst>
            </p:cNvPr>
            <p:cNvCxnSpPr/>
            <p:nvPr/>
          </p:nvCxnSpPr>
          <p:spPr>
            <a:xfrm>
              <a:off x="576" y="96"/>
              <a:ext cx="1392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4" name="Shape 121">
              <a:extLst>
                <a:ext uri="{FF2B5EF4-FFF2-40B4-BE49-F238E27FC236}">
                  <a16:creationId xmlns:a16="http://schemas.microsoft.com/office/drawing/2014/main" id="{A1EADF84-79DA-3737-4C12-69FC9B87D2E9}"/>
                </a:ext>
              </a:extLst>
            </p:cNvPr>
            <p:cNvCxnSpPr/>
            <p:nvPr/>
          </p:nvCxnSpPr>
          <p:spPr>
            <a:xfrm>
              <a:off x="2160" y="96"/>
              <a:ext cx="1440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6" name="Shape 122">
              <a:extLst>
                <a:ext uri="{FF2B5EF4-FFF2-40B4-BE49-F238E27FC236}">
                  <a16:creationId xmlns:a16="http://schemas.microsoft.com/office/drawing/2014/main" id="{2B15AFDE-1C59-1D1A-39EE-04F1475166C0}"/>
                </a:ext>
              </a:extLst>
            </p:cNvPr>
            <p:cNvCxnSpPr/>
            <p:nvPr/>
          </p:nvCxnSpPr>
          <p:spPr>
            <a:xfrm>
              <a:off x="3792" y="96"/>
              <a:ext cx="480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7" name="Shape 123">
              <a:extLst>
                <a:ext uri="{FF2B5EF4-FFF2-40B4-BE49-F238E27FC236}">
                  <a16:creationId xmlns:a16="http://schemas.microsoft.com/office/drawing/2014/main" id="{670E18DC-C706-9A3C-F306-7C1DB0DD7B4C}"/>
                </a:ext>
              </a:extLst>
            </p:cNvPr>
            <p:cNvCxnSpPr/>
            <p:nvPr/>
          </p:nvCxnSpPr>
          <p:spPr>
            <a:xfrm>
              <a:off x="1968" y="48"/>
              <a:ext cx="1" cy="1008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Shape 124">
              <a:extLst>
                <a:ext uri="{FF2B5EF4-FFF2-40B4-BE49-F238E27FC236}">
                  <a16:creationId xmlns:a16="http://schemas.microsoft.com/office/drawing/2014/main" id="{951F5AF0-166C-C5FC-A574-14870E2CE4D2}"/>
                </a:ext>
              </a:extLst>
            </p:cNvPr>
            <p:cNvCxnSpPr/>
            <p:nvPr/>
          </p:nvCxnSpPr>
          <p:spPr>
            <a:xfrm>
              <a:off x="2160" y="48"/>
              <a:ext cx="1" cy="576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Shape 125">
              <a:extLst>
                <a:ext uri="{FF2B5EF4-FFF2-40B4-BE49-F238E27FC236}">
                  <a16:creationId xmlns:a16="http://schemas.microsoft.com/office/drawing/2014/main" id="{FAF0086A-D6BE-D922-D756-80CBA8A9864F}"/>
                </a:ext>
              </a:extLst>
            </p:cNvPr>
            <p:cNvCxnSpPr/>
            <p:nvPr/>
          </p:nvCxnSpPr>
          <p:spPr>
            <a:xfrm>
              <a:off x="3600" y="48"/>
              <a:ext cx="1" cy="576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Shape 126">
              <a:extLst>
                <a:ext uri="{FF2B5EF4-FFF2-40B4-BE49-F238E27FC236}">
                  <a16:creationId xmlns:a16="http://schemas.microsoft.com/office/drawing/2014/main" id="{62E464B8-2291-CD0B-1424-A542CC698054}"/>
                </a:ext>
              </a:extLst>
            </p:cNvPr>
            <p:cNvCxnSpPr/>
            <p:nvPr/>
          </p:nvCxnSpPr>
          <p:spPr>
            <a:xfrm>
              <a:off x="3792" y="48"/>
              <a:ext cx="1" cy="960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" name="Shape 127">
              <a:extLst>
                <a:ext uri="{FF2B5EF4-FFF2-40B4-BE49-F238E27FC236}">
                  <a16:creationId xmlns:a16="http://schemas.microsoft.com/office/drawing/2014/main" id="{3AD5BDBA-1C88-E8D9-09E3-1183214E03DA}"/>
                </a:ext>
              </a:extLst>
            </p:cNvPr>
            <p:cNvSpPr/>
            <p:nvPr/>
          </p:nvSpPr>
          <p:spPr>
            <a:xfrm>
              <a:off x="1105" y="0"/>
              <a:ext cx="304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/>
            </a:p>
          </p:txBody>
        </p:sp>
        <p:sp>
          <p:nvSpPr>
            <p:cNvPr id="23" name="Shape 128">
              <a:extLst>
                <a:ext uri="{FF2B5EF4-FFF2-40B4-BE49-F238E27FC236}">
                  <a16:creationId xmlns:a16="http://schemas.microsoft.com/office/drawing/2014/main" id="{734DA726-E9AE-DF3D-168F-89D6B2C17981}"/>
                </a:ext>
              </a:extLst>
            </p:cNvPr>
            <p:cNvSpPr/>
            <p:nvPr/>
          </p:nvSpPr>
          <p:spPr>
            <a:xfrm>
              <a:off x="2641" y="0"/>
              <a:ext cx="304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/>
            </a:p>
          </p:txBody>
        </p:sp>
        <p:sp>
          <p:nvSpPr>
            <p:cNvPr id="24" name="Shape 129">
              <a:extLst>
                <a:ext uri="{FF2B5EF4-FFF2-40B4-BE49-F238E27FC236}">
                  <a16:creationId xmlns:a16="http://schemas.microsoft.com/office/drawing/2014/main" id="{EFF3EDDF-CB3E-44D2-5567-022A2D030485}"/>
                </a:ext>
              </a:extLst>
            </p:cNvPr>
            <p:cNvSpPr/>
            <p:nvPr/>
          </p:nvSpPr>
          <p:spPr>
            <a:xfrm>
              <a:off x="3936" y="0"/>
              <a:ext cx="200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/>
            </a:p>
          </p:txBody>
        </p:sp>
        <p:cxnSp>
          <p:nvCxnSpPr>
            <p:cNvPr id="25" name="Shape 130">
              <a:extLst>
                <a:ext uri="{FF2B5EF4-FFF2-40B4-BE49-F238E27FC236}">
                  <a16:creationId xmlns:a16="http://schemas.microsoft.com/office/drawing/2014/main" id="{94D17694-1AAF-1D20-2BDE-80FA670939B9}"/>
                </a:ext>
              </a:extLst>
            </p:cNvPr>
            <p:cNvCxnSpPr/>
            <p:nvPr/>
          </p:nvCxnSpPr>
          <p:spPr>
            <a:xfrm flipH="1">
              <a:off x="432" y="1008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Shape 131">
              <a:extLst>
                <a:ext uri="{FF2B5EF4-FFF2-40B4-BE49-F238E27FC236}">
                  <a16:creationId xmlns:a16="http://schemas.microsoft.com/office/drawing/2014/main" id="{AEF6475E-F62F-32BF-685C-05190374E06D}"/>
                </a:ext>
              </a:extLst>
            </p:cNvPr>
            <p:cNvCxnSpPr/>
            <p:nvPr/>
          </p:nvCxnSpPr>
          <p:spPr>
            <a:xfrm flipH="1">
              <a:off x="432" y="624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6864047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12705</TotalTime>
  <Words>1109</Words>
  <Application>Microsoft Office PowerPoint</Application>
  <PresentationFormat>宽屏</PresentationFormat>
  <Paragraphs>197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Gill Sans</vt:lpstr>
      <vt:lpstr>Helvetica Neue</vt:lpstr>
      <vt:lpstr>KaiTi</vt:lpstr>
      <vt:lpstr>微软雅黑</vt:lpstr>
      <vt:lpstr>Arial</vt:lpstr>
      <vt:lpstr>Arial Narrow</vt:lpstr>
      <vt:lpstr>Calibri</vt:lpstr>
      <vt:lpstr>Courier New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Yunlong Mao</cp:lastModifiedBy>
  <cp:revision>617</cp:revision>
  <dcterms:created xsi:type="dcterms:W3CDTF">2019-06-19T02:08:00Z</dcterms:created>
  <dcterms:modified xsi:type="dcterms:W3CDTF">2024-03-04T09:02:33Z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